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378" r:id="rId3"/>
    <p:sldId id="257" r:id="rId4"/>
    <p:sldId id="342" r:id="rId5"/>
    <p:sldId id="362" r:id="rId6"/>
    <p:sldId id="344" r:id="rId7"/>
    <p:sldId id="259" r:id="rId8"/>
    <p:sldId id="316" r:id="rId9"/>
    <p:sldId id="314" r:id="rId10"/>
    <p:sldId id="345" r:id="rId11"/>
    <p:sldId id="346" r:id="rId12"/>
    <p:sldId id="347" r:id="rId13"/>
    <p:sldId id="343" r:id="rId14"/>
    <p:sldId id="348" r:id="rId15"/>
    <p:sldId id="260" r:id="rId16"/>
    <p:sldId id="349" r:id="rId17"/>
    <p:sldId id="350" r:id="rId18"/>
    <p:sldId id="351" r:id="rId19"/>
    <p:sldId id="356" r:id="rId20"/>
    <p:sldId id="303" r:id="rId21"/>
    <p:sldId id="352" r:id="rId22"/>
    <p:sldId id="359" r:id="rId23"/>
    <p:sldId id="354" r:id="rId24"/>
    <p:sldId id="355" r:id="rId25"/>
    <p:sldId id="341" r:id="rId26"/>
    <p:sldId id="337" r:id="rId27"/>
    <p:sldId id="339" r:id="rId28"/>
    <p:sldId id="358" r:id="rId29"/>
    <p:sldId id="309" r:id="rId30"/>
    <p:sldId id="290" r:id="rId31"/>
    <p:sldId id="360" r:id="rId32"/>
    <p:sldId id="296" r:id="rId33"/>
    <p:sldId id="332" r:id="rId34"/>
    <p:sldId id="292" r:id="rId35"/>
    <p:sldId id="317" r:id="rId36"/>
    <p:sldId id="361" r:id="rId37"/>
    <p:sldId id="264" r:id="rId38"/>
    <p:sldId id="306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432A1-CF4E-4D46-B278-FD01EB7FC2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90A16341-0D29-442D-ABC4-3B99827CEB30}">
      <dgm:prSet/>
      <dgm:spPr/>
      <dgm:t>
        <a:bodyPr/>
        <a:lstStyle/>
        <a:p>
          <a:r>
            <a:rPr lang="en-US"/>
            <a:t>Dr. Matt Zakreski – you can call me ”Dr. Matt”</a:t>
          </a:r>
        </a:p>
      </dgm:t>
    </dgm:pt>
    <dgm:pt modelId="{B068A89C-4C92-4078-9BCC-87B112F3BA4D}" type="parTrans" cxnId="{148C908C-8FFE-4248-A83B-F516C541AD7B}">
      <dgm:prSet/>
      <dgm:spPr/>
      <dgm:t>
        <a:bodyPr/>
        <a:lstStyle/>
        <a:p>
          <a:endParaRPr lang="en-US"/>
        </a:p>
      </dgm:t>
    </dgm:pt>
    <dgm:pt modelId="{0A8F5145-AF2A-411B-94E3-322BD6368057}" type="sibTrans" cxnId="{148C908C-8FFE-4248-A83B-F516C541AD7B}">
      <dgm:prSet/>
      <dgm:spPr/>
      <dgm:t>
        <a:bodyPr/>
        <a:lstStyle/>
        <a:p>
          <a:endParaRPr lang="en-US"/>
        </a:p>
      </dgm:t>
    </dgm:pt>
    <dgm:pt modelId="{C5322E58-2B30-4803-9377-6FB33C9D9F2B}">
      <dgm:prSet/>
      <dgm:spPr/>
      <dgm:t>
        <a:bodyPr/>
        <a:lstStyle/>
        <a:p>
          <a:r>
            <a:rPr lang="en-US"/>
            <a:t>I’m a clinical psychologist, professional speaker, and neurodivergence advocate </a:t>
          </a:r>
        </a:p>
      </dgm:t>
    </dgm:pt>
    <dgm:pt modelId="{789F0470-AC57-454E-B00E-E2C067E98D1B}" type="parTrans" cxnId="{13C8F852-C35C-4201-9777-DDD9B64E98FC}">
      <dgm:prSet/>
      <dgm:spPr/>
      <dgm:t>
        <a:bodyPr/>
        <a:lstStyle/>
        <a:p>
          <a:endParaRPr lang="en-US"/>
        </a:p>
      </dgm:t>
    </dgm:pt>
    <dgm:pt modelId="{F72D2D1C-5AB0-42E9-B952-78382439F43B}" type="sibTrans" cxnId="{13C8F852-C35C-4201-9777-DDD9B64E98FC}">
      <dgm:prSet/>
      <dgm:spPr/>
      <dgm:t>
        <a:bodyPr/>
        <a:lstStyle/>
        <a:p>
          <a:endParaRPr lang="en-US"/>
        </a:p>
      </dgm:t>
    </dgm:pt>
    <dgm:pt modelId="{545AC44C-FB4C-40EE-AEAE-F1CE08168E0E}">
      <dgm:prSet/>
      <dgm:spPr/>
      <dgm:t>
        <a:bodyPr/>
        <a:lstStyle/>
        <a:p>
          <a:r>
            <a:rPr lang="en-US"/>
            <a:t>I’m known as someone who can bridge neuroscience and clinical practice to make skills accessible for you and your loved ones</a:t>
          </a:r>
        </a:p>
      </dgm:t>
    </dgm:pt>
    <dgm:pt modelId="{DB50A234-7206-41D5-BFD1-1769F9FB6CBA}" type="parTrans" cxnId="{7426E864-F143-4CBA-BE73-F45746189268}">
      <dgm:prSet/>
      <dgm:spPr/>
      <dgm:t>
        <a:bodyPr/>
        <a:lstStyle/>
        <a:p>
          <a:endParaRPr lang="en-US"/>
        </a:p>
      </dgm:t>
    </dgm:pt>
    <dgm:pt modelId="{203A96F2-65DF-4949-A40B-D27272477BB1}" type="sibTrans" cxnId="{7426E864-F143-4CBA-BE73-F45746189268}">
      <dgm:prSet/>
      <dgm:spPr/>
      <dgm:t>
        <a:bodyPr/>
        <a:lstStyle/>
        <a:p>
          <a:endParaRPr lang="en-US"/>
        </a:p>
      </dgm:t>
    </dgm:pt>
    <dgm:pt modelId="{7CE26B96-BCEE-494B-A06F-CBD2EB3E6032}" type="pres">
      <dgm:prSet presAssocID="{D4F432A1-CF4E-4D46-B278-FD01EB7FC2E8}" presName="root" presStyleCnt="0">
        <dgm:presLayoutVars>
          <dgm:dir/>
          <dgm:resizeHandles val="exact"/>
        </dgm:presLayoutVars>
      </dgm:prSet>
      <dgm:spPr/>
    </dgm:pt>
    <dgm:pt modelId="{1EFAD2E9-548B-46C1-A0FA-C4D4D7956B55}" type="pres">
      <dgm:prSet presAssocID="{90A16341-0D29-442D-ABC4-3B99827CEB30}" presName="compNode" presStyleCnt="0"/>
      <dgm:spPr/>
    </dgm:pt>
    <dgm:pt modelId="{4BE0D301-B94E-41F0-A371-C90412C77C84}" type="pres">
      <dgm:prSet presAssocID="{90A16341-0D29-442D-ABC4-3B99827CEB30}" presName="bgRect" presStyleLbl="bgShp" presStyleIdx="0" presStyleCnt="3"/>
      <dgm:spPr/>
    </dgm:pt>
    <dgm:pt modelId="{518CFC85-E592-4D4E-B059-55314DADE291}" type="pres">
      <dgm:prSet presAssocID="{90A16341-0D29-442D-ABC4-3B99827CEB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39C9D36-E59F-4657-82A1-BA1AFBC1D27A}" type="pres">
      <dgm:prSet presAssocID="{90A16341-0D29-442D-ABC4-3B99827CEB30}" presName="spaceRect" presStyleCnt="0"/>
      <dgm:spPr/>
    </dgm:pt>
    <dgm:pt modelId="{BE52F59E-66C4-4770-B667-A91E6171A411}" type="pres">
      <dgm:prSet presAssocID="{90A16341-0D29-442D-ABC4-3B99827CEB30}" presName="parTx" presStyleLbl="revTx" presStyleIdx="0" presStyleCnt="3">
        <dgm:presLayoutVars>
          <dgm:chMax val="0"/>
          <dgm:chPref val="0"/>
        </dgm:presLayoutVars>
      </dgm:prSet>
      <dgm:spPr/>
    </dgm:pt>
    <dgm:pt modelId="{98D8A21E-C1F8-4757-A5C8-3149AAC83BE6}" type="pres">
      <dgm:prSet presAssocID="{0A8F5145-AF2A-411B-94E3-322BD6368057}" presName="sibTrans" presStyleCnt="0"/>
      <dgm:spPr/>
    </dgm:pt>
    <dgm:pt modelId="{A09E0FF1-46DB-4615-B02C-8BD461B55C70}" type="pres">
      <dgm:prSet presAssocID="{C5322E58-2B30-4803-9377-6FB33C9D9F2B}" presName="compNode" presStyleCnt="0"/>
      <dgm:spPr/>
    </dgm:pt>
    <dgm:pt modelId="{7178BC82-47AC-49AB-8EE8-5ADC892FF883}" type="pres">
      <dgm:prSet presAssocID="{C5322E58-2B30-4803-9377-6FB33C9D9F2B}" presName="bgRect" presStyleLbl="bgShp" presStyleIdx="1" presStyleCnt="3"/>
      <dgm:spPr/>
    </dgm:pt>
    <dgm:pt modelId="{223DD069-B1D5-41CB-91CE-5ABEDD4F5219}" type="pres">
      <dgm:prSet presAssocID="{C5322E58-2B30-4803-9377-6FB33C9D9F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44456718-7A73-4B94-B525-C06B375D06DB}" type="pres">
      <dgm:prSet presAssocID="{C5322E58-2B30-4803-9377-6FB33C9D9F2B}" presName="spaceRect" presStyleCnt="0"/>
      <dgm:spPr/>
    </dgm:pt>
    <dgm:pt modelId="{81816109-AA50-456B-B72B-BE98A239AA38}" type="pres">
      <dgm:prSet presAssocID="{C5322E58-2B30-4803-9377-6FB33C9D9F2B}" presName="parTx" presStyleLbl="revTx" presStyleIdx="1" presStyleCnt="3">
        <dgm:presLayoutVars>
          <dgm:chMax val="0"/>
          <dgm:chPref val="0"/>
        </dgm:presLayoutVars>
      </dgm:prSet>
      <dgm:spPr/>
    </dgm:pt>
    <dgm:pt modelId="{2D0128C8-77F8-4086-BC0D-D969DA082C2E}" type="pres">
      <dgm:prSet presAssocID="{F72D2D1C-5AB0-42E9-B952-78382439F43B}" presName="sibTrans" presStyleCnt="0"/>
      <dgm:spPr/>
    </dgm:pt>
    <dgm:pt modelId="{41BE2613-2F8E-41F1-8C1F-813793C43D65}" type="pres">
      <dgm:prSet presAssocID="{545AC44C-FB4C-40EE-AEAE-F1CE08168E0E}" presName="compNode" presStyleCnt="0"/>
      <dgm:spPr/>
    </dgm:pt>
    <dgm:pt modelId="{ABB9EAF9-DFD3-4596-8060-1CE8449E07EA}" type="pres">
      <dgm:prSet presAssocID="{545AC44C-FB4C-40EE-AEAE-F1CE08168E0E}" presName="bgRect" presStyleLbl="bgShp" presStyleIdx="2" presStyleCnt="3"/>
      <dgm:spPr/>
    </dgm:pt>
    <dgm:pt modelId="{510A01CC-3471-453B-BBD7-235885BA30FE}" type="pres">
      <dgm:prSet presAssocID="{545AC44C-FB4C-40EE-AEAE-F1CE08168E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0270CBC-A6B1-4D70-9F12-532845524C43}" type="pres">
      <dgm:prSet presAssocID="{545AC44C-FB4C-40EE-AEAE-F1CE08168E0E}" presName="spaceRect" presStyleCnt="0"/>
      <dgm:spPr/>
    </dgm:pt>
    <dgm:pt modelId="{A57D5B84-7B3B-419F-BF27-2AAD083A4D42}" type="pres">
      <dgm:prSet presAssocID="{545AC44C-FB4C-40EE-AEAE-F1CE08168E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C8F141-6281-4DA2-985D-559ED41CDC37}" type="presOf" srcId="{90A16341-0D29-442D-ABC4-3B99827CEB30}" destId="{BE52F59E-66C4-4770-B667-A91E6171A411}" srcOrd="0" destOrd="0" presId="urn:microsoft.com/office/officeart/2018/2/layout/IconVerticalSolidList"/>
    <dgm:cxn modelId="{13C8F852-C35C-4201-9777-DDD9B64E98FC}" srcId="{D4F432A1-CF4E-4D46-B278-FD01EB7FC2E8}" destId="{C5322E58-2B30-4803-9377-6FB33C9D9F2B}" srcOrd="1" destOrd="0" parTransId="{789F0470-AC57-454E-B00E-E2C067E98D1B}" sibTransId="{F72D2D1C-5AB0-42E9-B952-78382439F43B}"/>
    <dgm:cxn modelId="{7426E864-F143-4CBA-BE73-F45746189268}" srcId="{D4F432A1-CF4E-4D46-B278-FD01EB7FC2E8}" destId="{545AC44C-FB4C-40EE-AEAE-F1CE08168E0E}" srcOrd="2" destOrd="0" parTransId="{DB50A234-7206-41D5-BFD1-1769F9FB6CBA}" sibTransId="{203A96F2-65DF-4949-A40B-D27272477BB1}"/>
    <dgm:cxn modelId="{5504088C-8323-4DEB-BC5A-2DA77ABED914}" type="presOf" srcId="{D4F432A1-CF4E-4D46-B278-FD01EB7FC2E8}" destId="{7CE26B96-BCEE-494B-A06F-CBD2EB3E6032}" srcOrd="0" destOrd="0" presId="urn:microsoft.com/office/officeart/2018/2/layout/IconVerticalSolidList"/>
    <dgm:cxn modelId="{148C908C-8FFE-4248-A83B-F516C541AD7B}" srcId="{D4F432A1-CF4E-4D46-B278-FD01EB7FC2E8}" destId="{90A16341-0D29-442D-ABC4-3B99827CEB30}" srcOrd="0" destOrd="0" parTransId="{B068A89C-4C92-4078-9BCC-87B112F3BA4D}" sibTransId="{0A8F5145-AF2A-411B-94E3-322BD6368057}"/>
    <dgm:cxn modelId="{72FECFB3-99F1-44A8-822A-0CA0432AA5E6}" type="presOf" srcId="{545AC44C-FB4C-40EE-AEAE-F1CE08168E0E}" destId="{A57D5B84-7B3B-419F-BF27-2AAD083A4D42}" srcOrd="0" destOrd="0" presId="urn:microsoft.com/office/officeart/2018/2/layout/IconVerticalSolidList"/>
    <dgm:cxn modelId="{05E265FF-48BA-45A5-8463-ECAEB5B7DFCE}" type="presOf" srcId="{C5322E58-2B30-4803-9377-6FB33C9D9F2B}" destId="{81816109-AA50-456B-B72B-BE98A239AA38}" srcOrd="0" destOrd="0" presId="urn:microsoft.com/office/officeart/2018/2/layout/IconVerticalSolidList"/>
    <dgm:cxn modelId="{CC800419-D763-4179-8BE1-F241E53ABFAD}" type="presParOf" srcId="{7CE26B96-BCEE-494B-A06F-CBD2EB3E6032}" destId="{1EFAD2E9-548B-46C1-A0FA-C4D4D7956B55}" srcOrd="0" destOrd="0" presId="urn:microsoft.com/office/officeart/2018/2/layout/IconVerticalSolidList"/>
    <dgm:cxn modelId="{2E3DB537-578D-480E-8D56-8D3D54307BFD}" type="presParOf" srcId="{1EFAD2E9-548B-46C1-A0FA-C4D4D7956B55}" destId="{4BE0D301-B94E-41F0-A371-C90412C77C84}" srcOrd="0" destOrd="0" presId="urn:microsoft.com/office/officeart/2018/2/layout/IconVerticalSolidList"/>
    <dgm:cxn modelId="{EBCA4926-CC0F-4FF5-9136-86144DCD8D48}" type="presParOf" srcId="{1EFAD2E9-548B-46C1-A0FA-C4D4D7956B55}" destId="{518CFC85-E592-4D4E-B059-55314DADE291}" srcOrd="1" destOrd="0" presId="urn:microsoft.com/office/officeart/2018/2/layout/IconVerticalSolidList"/>
    <dgm:cxn modelId="{A8036BD7-49D0-44CB-BCBC-F5359D63DBB5}" type="presParOf" srcId="{1EFAD2E9-548B-46C1-A0FA-C4D4D7956B55}" destId="{339C9D36-E59F-4657-82A1-BA1AFBC1D27A}" srcOrd="2" destOrd="0" presId="urn:microsoft.com/office/officeart/2018/2/layout/IconVerticalSolidList"/>
    <dgm:cxn modelId="{79D274D8-6620-4F72-8B54-866BAD510586}" type="presParOf" srcId="{1EFAD2E9-548B-46C1-A0FA-C4D4D7956B55}" destId="{BE52F59E-66C4-4770-B667-A91E6171A411}" srcOrd="3" destOrd="0" presId="urn:microsoft.com/office/officeart/2018/2/layout/IconVerticalSolidList"/>
    <dgm:cxn modelId="{775278A4-A16F-435E-B57F-CBE6A941FC78}" type="presParOf" srcId="{7CE26B96-BCEE-494B-A06F-CBD2EB3E6032}" destId="{98D8A21E-C1F8-4757-A5C8-3149AAC83BE6}" srcOrd="1" destOrd="0" presId="urn:microsoft.com/office/officeart/2018/2/layout/IconVerticalSolidList"/>
    <dgm:cxn modelId="{E7D29D2A-4218-4D81-A831-46505833C84A}" type="presParOf" srcId="{7CE26B96-BCEE-494B-A06F-CBD2EB3E6032}" destId="{A09E0FF1-46DB-4615-B02C-8BD461B55C70}" srcOrd="2" destOrd="0" presId="urn:microsoft.com/office/officeart/2018/2/layout/IconVerticalSolidList"/>
    <dgm:cxn modelId="{D68BC191-FA5D-47AD-BF02-7A760F82AF10}" type="presParOf" srcId="{A09E0FF1-46DB-4615-B02C-8BD461B55C70}" destId="{7178BC82-47AC-49AB-8EE8-5ADC892FF883}" srcOrd="0" destOrd="0" presId="urn:microsoft.com/office/officeart/2018/2/layout/IconVerticalSolidList"/>
    <dgm:cxn modelId="{C5CE8E6D-1ED7-4E0D-B29A-D5EE27AFF114}" type="presParOf" srcId="{A09E0FF1-46DB-4615-B02C-8BD461B55C70}" destId="{223DD069-B1D5-41CB-91CE-5ABEDD4F5219}" srcOrd="1" destOrd="0" presId="urn:microsoft.com/office/officeart/2018/2/layout/IconVerticalSolidList"/>
    <dgm:cxn modelId="{087DF984-B7B9-4F39-8325-052BA9C4906F}" type="presParOf" srcId="{A09E0FF1-46DB-4615-B02C-8BD461B55C70}" destId="{44456718-7A73-4B94-B525-C06B375D06DB}" srcOrd="2" destOrd="0" presId="urn:microsoft.com/office/officeart/2018/2/layout/IconVerticalSolidList"/>
    <dgm:cxn modelId="{709833A5-751C-40EB-9C1B-593007621BC2}" type="presParOf" srcId="{A09E0FF1-46DB-4615-B02C-8BD461B55C70}" destId="{81816109-AA50-456B-B72B-BE98A239AA38}" srcOrd="3" destOrd="0" presId="urn:microsoft.com/office/officeart/2018/2/layout/IconVerticalSolidList"/>
    <dgm:cxn modelId="{1F389829-CDF7-4B33-BA6F-0F8DF51A4DA0}" type="presParOf" srcId="{7CE26B96-BCEE-494B-A06F-CBD2EB3E6032}" destId="{2D0128C8-77F8-4086-BC0D-D969DA082C2E}" srcOrd="3" destOrd="0" presId="urn:microsoft.com/office/officeart/2018/2/layout/IconVerticalSolidList"/>
    <dgm:cxn modelId="{EC72D782-A7A1-4D30-9D17-F0941CB008E9}" type="presParOf" srcId="{7CE26B96-BCEE-494B-A06F-CBD2EB3E6032}" destId="{41BE2613-2F8E-41F1-8C1F-813793C43D65}" srcOrd="4" destOrd="0" presId="urn:microsoft.com/office/officeart/2018/2/layout/IconVerticalSolidList"/>
    <dgm:cxn modelId="{357F934F-B5F4-4DD8-B461-F10F2239552C}" type="presParOf" srcId="{41BE2613-2F8E-41F1-8C1F-813793C43D65}" destId="{ABB9EAF9-DFD3-4596-8060-1CE8449E07EA}" srcOrd="0" destOrd="0" presId="urn:microsoft.com/office/officeart/2018/2/layout/IconVerticalSolidList"/>
    <dgm:cxn modelId="{F061CABC-9BC8-433E-8465-C3C2A0E75918}" type="presParOf" srcId="{41BE2613-2F8E-41F1-8C1F-813793C43D65}" destId="{510A01CC-3471-453B-BBD7-235885BA30FE}" srcOrd="1" destOrd="0" presId="urn:microsoft.com/office/officeart/2018/2/layout/IconVerticalSolidList"/>
    <dgm:cxn modelId="{3ABD85F6-B33C-4B49-BBC0-D1913CE4DE47}" type="presParOf" srcId="{41BE2613-2F8E-41F1-8C1F-813793C43D65}" destId="{60270CBC-A6B1-4D70-9F12-532845524C43}" srcOrd="2" destOrd="0" presId="urn:microsoft.com/office/officeart/2018/2/layout/IconVerticalSolidList"/>
    <dgm:cxn modelId="{3B438CA7-9659-408B-BAC4-2DB459D6B70E}" type="presParOf" srcId="{41BE2613-2F8E-41F1-8C1F-813793C43D65}" destId="{A57D5B84-7B3B-419F-BF27-2AAD083A4D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1DA453-6179-4CFD-8E6F-14137350B5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903679AA-CCF3-4C24-9046-53AD0A2F8F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Five-minute doodles – just keep your pen/pencil on the page for 5 min, moving as much/little as you want</a:t>
          </a:r>
        </a:p>
      </dgm:t>
    </dgm:pt>
    <dgm:pt modelId="{A915FBBC-2A13-4425-BA51-83FC5DAE2338}" type="parTrans" cxnId="{E7CFABC7-EB56-48CA-BFB3-683F4746E274}">
      <dgm:prSet/>
      <dgm:spPr/>
      <dgm:t>
        <a:bodyPr/>
        <a:lstStyle/>
        <a:p>
          <a:endParaRPr lang="en-US"/>
        </a:p>
      </dgm:t>
    </dgm:pt>
    <dgm:pt modelId="{3F0E29B7-1356-48BC-A3D2-C99A8CC7EADE}" type="sibTrans" cxnId="{E7CFABC7-EB56-48CA-BFB3-683F4746E2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101D9F-ADD3-4EEB-A60B-724974070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Two-minute mountain – the first two minutes are the hardest; if you can get grit your teeth and get through them, everything else gets easier</a:t>
          </a:r>
        </a:p>
      </dgm:t>
    </dgm:pt>
    <dgm:pt modelId="{F93A6B4C-D48B-418C-9CD9-60F8BBFA88F9}" type="parTrans" cxnId="{14FE1756-1F9F-437F-9B04-56B673A30FBA}">
      <dgm:prSet/>
      <dgm:spPr/>
      <dgm:t>
        <a:bodyPr/>
        <a:lstStyle/>
        <a:p>
          <a:endParaRPr lang="en-US"/>
        </a:p>
      </dgm:t>
    </dgm:pt>
    <dgm:pt modelId="{0C06BFD2-27DD-4073-8838-3AA3924293DE}" type="sibTrans" cxnId="{14FE1756-1F9F-437F-9B04-56B673A30F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FB5119-CC60-4516-AC16-F3AB424956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“Now you can’t” challenge – you wanted to do your project this way, imagine that now you can’t, what would you do instead</a:t>
          </a:r>
        </a:p>
      </dgm:t>
    </dgm:pt>
    <dgm:pt modelId="{695BCBE2-1CF0-4413-8359-7C3F53476D15}" type="parTrans" cxnId="{7CDC956F-3590-4D63-B194-EFA060C97CA0}">
      <dgm:prSet/>
      <dgm:spPr/>
      <dgm:t>
        <a:bodyPr/>
        <a:lstStyle/>
        <a:p>
          <a:endParaRPr lang="en-US"/>
        </a:p>
      </dgm:t>
    </dgm:pt>
    <dgm:pt modelId="{ADBE3B84-9430-4C08-B559-F8DA5329B64C}" type="sibTrans" cxnId="{7CDC956F-3590-4D63-B194-EFA060C97C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468DCA-EAF1-403B-ACF2-5C036862A8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Reverse engineer – imagine you did it and you’re done!  Explain to me how you did it</a:t>
          </a:r>
        </a:p>
      </dgm:t>
    </dgm:pt>
    <dgm:pt modelId="{03EE1D99-6473-4F36-9E62-22251C244778}" type="parTrans" cxnId="{FD99D7D7-F584-474B-8887-4354F00111A9}">
      <dgm:prSet/>
      <dgm:spPr/>
      <dgm:t>
        <a:bodyPr/>
        <a:lstStyle/>
        <a:p>
          <a:endParaRPr lang="en-US"/>
        </a:p>
      </dgm:t>
    </dgm:pt>
    <dgm:pt modelId="{A8DD36C6-5EFB-42CC-81C2-6343B3545E38}" type="sibTrans" cxnId="{FD99D7D7-F584-474B-8887-4354F00111A9}">
      <dgm:prSet/>
      <dgm:spPr/>
      <dgm:t>
        <a:bodyPr/>
        <a:lstStyle/>
        <a:p>
          <a:endParaRPr lang="en-US"/>
        </a:p>
      </dgm:t>
    </dgm:pt>
    <dgm:pt modelId="{76926036-7AD0-4021-9D5A-C120DA06EC45}" type="pres">
      <dgm:prSet presAssocID="{381DA453-6179-4CFD-8E6F-14137350B566}" presName="root" presStyleCnt="0">
        <dgm:presLayoutVars>
          <dgm:dir/>
          <dgm:resizeHandles val="exact"/>
        </dgm:presLayoutVars>
      </dgm:prSet>
      <dgm:spPr/>
    </dgm:pt>
    <dgm:pt modelId="{8B4208D8-BA9C-4B62-A09D-CA0C87E2E252}" type="pres">
      <dgm:prSet presAssocID="{381DA453-6179-4CFD-8E6F-14137350B566}" presName="container" presStyleCnt="0">
        <dgm:presLayoutVars>
          <dgm:dir/>
          <dgm:resizeHandles val="exact"/>
        </dgm:presLayoutVars>
      </dgm:prSet>
      <dgm:spPr/>
    </dgm:pt>
    <dgm:pt modelId="{8FE1AB09-F037-49C5-92EA-E7CC0C750148}" type="pres">
      <dgm:prSet presAssocID="{903679AA-CCF3-4C24-9046-53AD0A2F8FFC}" presName="compNode" presStyleCnt="0"/>
      <dgm:spPr/>
    </dgm:pt>
    <dgm:pt modelId="{B6958EAC-80B7-4998-992F-1059270C7047}" type="pres">
      <dgm:prSet presAssocID="{903679AA-CCF3-4C24-9046-53AD0A2F8FFC}" presName="iconBgRect" presStyleLbl="bgShp" presStyleIdx="0" presStyleCnt="4"/>
      <dgm:spPr/>
    </dgm:pt>
    <dgm:pt modelId="{3ED0B1BB-C48B-40AB-BDB1-8FE23BFE0190}" type="pres">
      <dgm:prSet presAssocID="{903679AA-CCF3-4C24-9046-53AD0A2F8F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5B5FEE1-DCF4-498A-8B57-84E2D9BACFE4}" type="pres">
      <dgm:prSet presAssocID="{903679AA-CCF3-4C24-9046-53AD0A2F8FFC}" presName="spaceRect" presStyleCnt="0"/>
      <dgm:spPr/>
    </dgm:pt>
    <dgm:pt modelId="{400FAE2F-B9A6-4337-BD75-2468E120AA72}" type="pres">
      <dgm:prSet presAssocID="{903679AA-CCF3-4C24-9046-53AD0A2F8FFC}" presName="textRect" presStyleLbl="revTx" presStyleIdx="0" presStyleCnt="4">
        <dgm:presLayoutVars>
          <dgm:chMax val="1"/>
          <dgm:chPref val="1"/>
        </dgm:presLayoutVars>
      </dgm:prSet>
      <dgm:spPr/>
    </dgm:pt>
    <dgm:pt modelId="{C01A9C8C-D166-4B87-8129-D06D65F23948}" type="pres">
      <dgm:prSet presAssocID="{3F0E29B7-1356-48BC-A3D2-C99A8CC7EADE}" presName="sibTrans" presStyleLbl="sibTrans2D1" presStyleIdx="0" presStyleCnt="0"/>
      <dgm:spPr/>
    </dgm:pt>
    <dgm:pt modelId="{6AD523C0-3865-466D-82C6-8AF44292CF0B}" type="pres">
      <dgm:prSet presAssocID="{C8101D9F-ADD3-4EEB-A60B-724974070714}" presName="compNode" presStyleCnt="0"/>
      <dgm:spPr/>
    </dgm:pt>
    <dgm:pt modelId="{EE797F2B-4B0D-4E8C-9A6F-4677F1FFC3C2}" type="pres">
      <dgm:prSet presAssocID="{C8101D9F-ADD3-4EEB-A60B-724974070714}" presName="iconBgRect" presStyleLbl="bgShp" presStyleIdx="1" presStyleCnt="4"/>
      <dgm:spPr/>
    </dgm:pt>
    <dgm:pt modelId="{D090FE56-B924-4B6E-BC26-0DFE8FAAEDE9}" type="pres">
      <dgm:prSet presAssocID="{C8101D9F-ADD3-4EEB-A60B-7249740707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26DAA654-71C1-48A8-8FF5-A9490FD64F24}" type="pres">
      <dgm:prSet presAssocID="{C8101D9F-ADD3-4EEB-A60B-724974070714}" presName="spaceRect" presStyleCnt="0"/>
      <dgm:spPr/>
    </dgm:pt>
    <dgm:pt modelId="{FB743F9B-21FC-40D5-A2EA-FB3B6F3C97EF}" type="pres">
      <dgm:prSet presAssocID="{C8101D9F-ADD3-4EEB-A60B-724974070714}" presName="textRect" presStyleLbl="revTx" presStyleIdx="1" presStyleCnt="4">
        <dgm:presLayoutVars>
          <dgm:chMax val="1"/>
          <dgm:chPref val="1"/>
        </dgm:presLayoutVars>
      </dgm:prSet>
      <dgm:spPr/>
    </dgm:pt>
    <dgm:pt modelId="{BE295711-A485-4049-8E87-F00C810D4609}" type="pres">
      <dgm:prSet presAssocID="{0C06BFD2-27DD-4073-8838-3AA3924293DE}" presName="sibTrans" presStyleLbl="sibTrans2D1" presStyleIdx="0" presStyleCnt="0"/>
      <dgm:spPr/>
    </dgm:pt>
    <dgm:pt modelId="{3687C4CC-940D-48EC-91DA-8ED702A67458}" type="pres">
      <dgm:prSet presAssocID="{D4FB5119-CC60-4516-AC16-F3AB424956B2}" presName="compNode" presStyleCnt="0"/>
      <dgm:spPr/>
    </dgm:pt>
    <dgm:pt modelId="{029550E6-8DE9-4EC9-ABA4-0164C0196AB9}" type="pres">
      <dgm:prSet presAssocID="{D4FB5119-CC60-4516-AC16-F3AB424956B2}" presName="iconBgRect" presStyleLbl="bgShp" presStyleIdx="2" presStyleCnt="4"/>
      <dgm:spPr/>
    </dgm:pt>
    <dgm:pt modelId="{AA51C48C-3A9D-4B7F-AC02-BA55015922FE}" type="pres">
      <dgm:prSet presAssocID="{D4FB5119-CC60-4516-AC16-F3AB424956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0FABFAD-E80B-4612-9476-E78208CFB0CF}" type="pres">
      <dgm:prSet presAssocID="{D4FB5119-CC60-4516-AC16-F3AB424956B2}" presName="spaceRect" presStyleCnt="0"/>
      <dgm:spPr/>
    </dgm:pt>
    <dgm:pt modelId="{48B38088-56A1-4012-976A-85C20442EA6F}" type="pres">
      <dgm:prSet presAssocID="{D4FB5119-CC60-4516-AC16-F3AB424956B2}" presName="textRect" presStyleLbl="revTx" presStyleIdx="2" presStyleCnt="4">
        <dgm:presLayoutVars>
          <dgm:chMax val="1"/>
          <dgm:chPref val="1"/>
        </dgm:presLayoutVars>
      </dgm:prSet>
      <dgm:spPr/>
    </dgm:pt>
    <dgm:pt modelId="{7C460E3B-38B5-45A3-8D8E-36AD30FCE847}" type="pres">
      <dgm:prSet presAssocID="{ADBE3B84-9430-4C08-B559-F8DA5329B64C}" presName="sibTrans" presStyleLbl="sibTrans2D1" presStyleIdx="0" presStyleCnt="0"/>
      <dgm:spPr/>
    </dgm:pt>
    <dgm:pt modelId="{AB2CDA70-AD26-4F64-AA16-671038AEC323}" type="pres">
      <dgm:prSet presAssocID="{03468DCA-EAF1-403B-ACF2-5C036862A873}" presName="compNode" presStyleCnt="0"/>
      <dgm:spPr/>
    </dgm:pt>
    <dgm:pt modelId="{87D817DD-2558-4054-83C7-59DB88221F5A}" type="pres">
      <dgm:prSet presAssocID="{03468DCA-EAF1-403B-ACF2-5C036862A873}" presName="iconBgRect" presStyleLbl="bgShp" presStyleIdx="3" presStyleCnt="4"/>
      <dgm:spPr/>
    </dgm:pt>
    <dgm:pt modelId="{1E1FCC38-D008-4DE6-AA22-205E389881A3}" type="pres">
      <dgm:prSet presAssocID="{03468DCA-EAF1-403B-ACF2-5C036862A8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458272CF-FF2C-4F44-A8D6-09E66E23BF94}" type="pres">
      <dgm:prSet presAssocID="{03468DCA-EAF1-403B-ACF2-5C036862A873}" presName="spaceRect" presStyleCnt="0"/>
      <dgm:spPr/>
    </dgm:pt>
    <dgm:pt modelId="{94DB932F-DD9C-4BAC-8EC9-CB0693EE74B7}" type="pres">
      <dgm:prSet presAssocID="{03468DCA-EAF1-403B-ACF2-5C036862A8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BE300C-2594-5D45-8A83-670BF13A2360}" type="presOf" srcId="{D4FB5119-CC60-4516-AC16-F3AB424956B2}" destId="{48B38088-56A1-4012-976A-85C20442EA6F}" srcOrd="0" destOrd="0" presId="urn:microsoft.com/office/officeart/2018/2/layout/IconCircleList"/>
    <dgm:cxn modelId="{5510F042-D110-3F45-9F18-6FBAB6A98BF6}" type="presOf" srcId="{381DA453-6179-4CFD-8E6F-14137350B566}" destId="{76926036-7AD0-4021-9D5A-C120DA06EC45}" srcOrd="0" destOrd="0" presId="urn:microsoft.com/office/officeart/2018/2/layout/IconCircleList"/>
    <dgm:cxn modelId="{14FE1756-1F9F-437F-9B04-56B673A30FBA}" srcId="{381DA453-6179-4CFD-8E6F-14137350B566}" destId="{C8101D9F-ADD3-4EEB-A60B-724974070714}" srcOrd="1" destOrd="0" parTransId="{F93A6B4C-D48B-418C-9CD9-60F8BBFA88F9}" sibTransId="{0C06BFD2-27DD-4073-8838-3AA3924293DE}"/>
    <dgm:cxn modelId="{E674D866-6BE4-BC4A-B333-839C092DF204}" type="presOf" srcId="{C8101D9F-ADD3-4EEB-A60B-724974070714}" destId="{FB743F9B-21FC-40D5-A2EA-FB3B6F3C97EF}" srcOrd="0" destOrd="0" presId="urn:microsoft.com/office/officeart/2018/2/layout/IconCircleList"/>
    <dgm:cxn modelId="{56ED166C-20AD-464D-9344-E4BAE4895A5F}" type="presOf" srcId="{3F0E29B7-1356-48BC-A3D2-C99A8CC7EADE}" destId="{C01A9C8C-D166-4B87-8129-D06D65F23948}" srcOrd="0" destOrd="0" presId="urn:microsoft.com/office/officeart/2018/2/layout/IconCircleList"/>
    <dgm:cxn modelId="{7CDC956F-3590-4D63-B194-EFA060C97CA0}" srcId="{381DA453-6179-4CFD-8E6F-14137350B566}" destId="{D4FB5119-CC60-4516-AC16-F3AB424956B2}" srcOrd="2" destOrd="0" parTransId="{695BCBE2-1CF0-4413-8359-7C3F53476D15}" sibTransId="{ADBE3B84-9430-4C08-B559-F8DA5329B64C}"/>
    <dgm:cxn modelId="{FE60767D-84EC-9747-A4E0-E2511FFDF4A7}" type="presOf" srcId="{ADBE3B84-9430-4C08-B559-F8DA5329B64C}" destId="{7C460E3B-38B5-45A3-8D8E-36AD30FCE847}" srcOrd="0" destOrd="0" presId="urn:microsoft.com/office/officeart/2018/2/layout/IconCircleList"/>
    <dgm:cxn modelId="{63A9948B-9905-9D4E-9712-B646F8C4467A}" type="presOf" srcId="{0C06BFD2-27DD-4073-8838-3AA3924293DE}" destId="{BE295711-A485-4049-8E87-F00C810D4609}" srcOrd="0" destOrd="0" presId="urn:microsoft.com/office/officeart/2018/2/layout/IconCircleList"/>
    <dgm:cxn modelId="{E7CFABC7-EB56-48CA-BFB3-683F4746E274}" srcId="{381DA453-6179-4CFD-8E6F-14137350B566}" destId="{903679AA-CCF3-4C24-9046-53AD0A2F8FFC}" srcOrd="0" destOrd="0" parTransId="{A915FBBC-2A13-4425-BA51-83FC5DAE2338}" sibTransId="{3F0E29B7-1356-48BC-A3D2-C99A8CC7EADE}"/>
    <dgm:cxn modelId="{FD99D7D7-F584-474B-8887-4354F00111A9}" srcId="{381DA453-6179-4CFD-8E6F-14137350B566}" destId="{03468DCA-EAF1-403B-ACF2-5C036862A873}" srcOrd="3" destOrd="0" parTransId="{03EE1D99-6473-4F36-9E62-22251C244778}" sibTransId="{A8DD36C6-5EFB-42CC-81C2-6343B3545E38}"/>
    <dgm:cxn modelId="{EAF95FF1-770B-7547-B7FB-E57D433CA3E8}" type="presOf" srcId="{903679AA-CCF3-4C24-9046-53AD0A2F8FFC}" destId="{400FAE2F-B9A6-4337-BD75-2468E120AA72}" srcOrd="0" destOrd="0" presId="urn:microsoft.com/office/officeart/2018/2/layout/IconCircleList"/>
    <dgm:cxn modelId="{3E598BF4-E7EE-7A4D-A4CE-45FD157A177E}" type="presOf" srcId="{03468DCA-EAF1-403B-ACF2-5C036862A873}" destId="{94DB932F-DD9C-4BAC-8EC9-CB0693EE74B7}" srcOrd="0" destOrd="0" presId="urn:microsoft.com/office/officeart/2018/2/layout/IconCircleList"/>
    <dgm:cxn modelId="{72140B48-B664-264A-8E7E-8F21147C87E9}" type="presParOf" srcId="{76926036-7AD0-4021-9D5A-C120DA06EC45}" destId="{8B4208D8-BA9C-4B62-A09D-CA0C87E2E252}" srcOrd="0" destOrd="0" presId="urn:microsoft.com/office/officeart/2018/2/layout/IconCircleList"/>
    <dgm:cxn modelId="{3A14D5FA-11D8-DD42-80F4-850A8F0138D1}" type="presParOf" srcId="{8B4208D8-BA9C-4B62-A09D-CA0C87E2E252}" destId="{8FE1AB09-F037-49C5-92EA-E7CC0C750148}" srcOrd="0" destOrd="0" presId="urn:microsoft.com/office/officeart/2018/2/layout/IconCircleList"/>
    <dgm:cxn modelId="{37FAADDA-372C-F046-9B3F-B74704DA4441}" type="presParOf" srcId="{8FE1AB09-F037-49C5-92EA-E7CC0C750148}" destId="{B6958EAC-80B7-4998-992F-1059270C7047}" srcOrd="0" destOrd="0" presId="urn:microsoft.com/office/officeart/2018/2/layout/IconCircleList"/>
    <dgm:cxn modelId="{240882F5-BAB8-BB4C-B731-990B6F449E48}" type="presParOf" srcId="{8FE1AB09-F037-49C5-92EA-E7CC0C750148}" destId="{3ED0B1BB-C48B-40AB-BDB1-8FE23BFE0190}" srcOrd="1" destOrd="0" presId="urn:microsoft.com/office/officeart/2018/2/layout/IconCircleList"/>
    <dgm:cxn modelId="{F036B912-9A9C-1246-9CF4-F94CE80157EC}" type="presParOf" srcId="{8FE1AB09-F037-49C5-92EA-E7CC0C750148}" destId="{35B5FEE1-DCF4-498A-8B57-84E2D9BACFE4}" srcOrd="2" destOrd="0" presId="urn:microsoft.com/office/officeart/2018/2/layout/IconCircleList"/>
    <dgm:cxn modelId="{6B66D2D2-4824-5547-A205-F05D3CC8AAD8}" type="presParOf" srcId="{8FE1AB09-F037-49C5-92EA-E7CC0C750148}" destId="{400FAE2F-B9A6-4337-BD75-2468E120AA72}" srcOrd="3" destOrd="0" presId="urn:microsoft.com/office/officeart/2018/2/layout/IconCircleList"/>
    <dgm:cxn modelId="{8CD4DBDB-0AE0-0049-95F9-018D4DC54BE6}" type="presParOf" srcId="{8B4208D8-BA9C-4B62-A09D-CA0C87E2E252}" destId="{C01A9C8C-D166-4B87-8129-D06D65F23948}" srcOrd="1" destOrd="0" presId="urn:microsoft.com/office/officeart/2018/2/layout/IconCircleList"/>
    <dgm:cxn modelId="{51BC748E-D4BC-4E42-920F-61041E4008A7}" type="presParOf" srcId="{8B4208D8-BA9C-4B62-A09D-CA0C87E2E252}" destId="{6AD523C0-3865-466D-82C6-8AF44292CF0B}" srcOrd="2" destOrd="0" presId="urn:microsoft.com/office/officeart/2018/2/layout/IconCircleList"/>
    <dgm:cxn modelId="{7E83C22D-25DB-2442-93C6-2390433B755D}" type="presParOf" srcId="{6AD523C0-3865-466D-82C6-8AF44292CF0B}" destId="{EE797F2B-4B0D-4E8C-9A6F-4677F1FFC3C2}" srcOrd="0" destOrd="0" presId="urn:microsoft.com/office/officeart/2018/2/layout/IconCircleList"/>
    <dgm:cxn modelId="{6ABA4E63-0175-5A4F-8E56-ED0A8051F163}" type="presParOf" srcId="{6AD523C0-3865-466D-82C6-8AF44292CF0B}" destId="{D090FE56-B924-4B6E-BC26-0DFE8FAAEDE9}" srcOrd="1" destOrd="0" presId="urn:microsoft.com/office/officeart/2018/2/layout/IconCircleList"/>
    <dgm:cxn modelId="{56B8E41A-47B0-8E47-ACAF-A20AEF2A8A48}" type="presParOf" srcId="{6AD523C0-3865-466D-82C6-8AF44292CF0B}" destId="{26DAA654-71C1-48A8-8FF5-A9490FD64F24}" srcOrd="2" destOrd="0" presId="urn:microsoft.com/office/officeart/2018/2/layout/IconCircleList"/>
    <dgm:cxn modelId="{42C67675-AAAD-3546-B25A-DD9DAA5C1896}" type="presParOf" srcId="{6AD523C0-3865-466D-82C6-8AF44292CF0B}" destId="{FB743F9B-21FC-40D5-A2EA-FB3B6F3C97EF}" srcOrd="3" destOrd="0" presId="urn:microsoft.com/office/officeart/2018/2/layout/IconCircleList"/>
    <dgm:cxn modelId="{2BA92265-BEE7-9D46-82BA-4B7AC4057AB1}" type="presParOf" srcId="{8B4208D8-BA9C-4B62-A09D-CA0C87E2E252}" destId="{BE295711-A485-4049-8E87-F00C810D4609}" srcOrd="3" destOrd="0" presId="urn:microsoft.com/office/officeart/2018/2/layout/IconCircleList"/>
    <dgm:cxn modelId="{5A9190D5-70D5-F142-8858-887AB541334C}" type="presParOf" srcId="{8B4208D8-BA9C-4B62-A09D-CA0C87E2E252}" destId="{3687C4CC-940D-48EC-91DA-8ED702A67458}" srcOrd="4" destOrd="0" presId="urn:microsoft.com/office/officeart/2018/2/layout/IconCircleList"/>
    <dgm:cxn modelId="{62B7AFDA-3633-584F-9BB1-5932426AF125}" type="presParOf" srcId="{3687C4CC-940D-48EC-91DA-8ED702A67458}" destId="{029550E6-8DE9-4EC9-ABA4-0164C0196AB9}" srcOrd="0" destOrd="0" presId="urn:microsoft.com/office/officeart/2018/2/layout/IconCircleList"/>
    <dgm:cxn modelId="{0592C8BE-A588-D94B-99FD-63C0BBA76C1A}" type="presParOf" srcId="{3687C4CC-940D-48EC-91DA-8ED702A67458}" destId="{AA51C48C-3A9D-4B7F-AC02-BA55015922FE}" srcOrd="1" destOrd="0" presId="urn:microsoft.com/office/officeart/2018/2/layout/IconCircleList"/>
    <dgm:cxn modelId="{982F740B-8C0F-BF40-B9EE-2F076B758DEC}" type="presParOf" srcId="{3687C4CC-940D-48EC-91DA-8ED702A67458}" destId="{A0FABFAD-E80B-4612-9476-E78208CFB0CF}" srcOrd="2" destOrd="0" presId="urn:microsoft.com/office/officeart/2018/2/layout/IconCircleList"/>
    <dgm:cxn modelId="{D6902603-A5F9-224E-A669-55AF5FDCB3C3}" type="presParOf" srcId="{3687C4CC-940D-48EC-91DA-8ED702A67458}" destId="{48B38088-56A1-4012-976A-85C20442EA6F}" srcOrd="3" destOrd="0" presId="urn:microsoft.com/office/officeart/2018/2/layout/IconCircleList"/>
    <dgm:cxn modelId="{6E68261E-FC18-3A40-A8FC-D742EB3AEC66}" type="presParOf" srcId="{8B4208D8-BA9C-4B62-A09D-CA0C87E2E252}" destId="{7C460E3B-38B5-45A3-8D8E-36AD30FCE847}" srcOrd="5" destOrd="0" presId="urn:microsoft.com/office/officeart/2018/2/layout/IconCircleList"/>
    <dgm:cxn modelId="{F06395A1-162C-E54A-9403-CE8FE66484DE}" type="presParOf" srcId="{8B4208D8-BA9C-4B62-A09D-CA0C87E2E252}" destId="{AB2CDA70-AD26-4F64-AA16-671038AEC323}" srcOrd="6" destOrd="0" presId="urn:microsoft.com/office/officeart/2018/2/layout/IconCircleList"/>
    <dgm:cxn modelId="{F3E4B930-FD1D-1D4B-BEA5-7CAA9307C61A}" type="presParOf" srcId="{AB2CDA70-AD26-4F64-AA16-671038AEC323}" destId="{87D817DD-2558-4054-83C7-59DB88221F5A}" srcOrd="0" destOrd="0" presId="urn:microsoft.com/office/officeart/2018/2/layout/IconCircleList"/>
    <dgm:cxn modelId="{E5C9AFA5-FC7E-D34C-B169-EA4B17228985}" type="presParOf" srcId="{AB2CDA70-AD26-4F64-AA16-671038AEC323}" destId="{1E1FCC38-D008-4DE6-AA22-205E389881A3}" srcOrd="1" destOrd="0" presId="urn:microsoft.com/office/officeart/2018/2/layout/IconCircleList"/>
    <dgm:cxn modelId="{2AFE11C7-3F42-4B4F-9FE1-1D4D9580B3B8}" type="presParOf" srcId="{AB2CDA70-AD26-4F64-AA16-671038AEC323}" destId="{458272CF-FF2C-4F44-A8D6-09E66E23BF94}" srcOrd="2" destOrd="0" presId="urn:microsoft.com/office/officeart/2018/2/layout/IconCircleList"/>
    <dgm:cxn modelId="{7534891B-29C1-6B45-A526-DBB2B181DDFB}" type="presParOf" srcId="{AB2CDA70-AD26-4F64-AA16-671038AEC323}" destId="{94DB932F-DD9C-4BAC-8EC9-CB0693EE74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168FA0-FCAF-4FFE-8AFE-DE61ED718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871A45-62E8-4CD0-9AFC-E29C180EC903}">
      <dgm:prSet/>
      <dgm:spPr/>
      <dgm:t>
        <a:bodyPr/>
        <a:lstStyle/>
        <a:p>
          <a:r>
            <a:rPr lang="en-US"/>
            <a:t>What does this student know about this topic before we get started?</a:t>
          </a:r>
        </a:p>
      </dgm:t>
    </dgm:pt>
    <dgm:pt modelId="{11CB7A8D-ECC3-4D5C-9B96-A7B7AEEA09AC}" type="parTrans" cxnId="{9CDA3BE8-8EA0-48CE-A2C7-DA81E05652F4}">
      <dgm:prSet/>
      <dgm:spPr/>
      <dgm:t>
        <a:bodyPr/>
        <a:lstStyle/>
        <a:p>
          <a:endParaRPr lang="en-US"/>
        </a:p>
      </dgm:t>
    </dgm:pt>
    <dgm:pt modelId="{9536632B-38E2-4657-8AED-742C2F35067E}" type="sibTrans" cxnId="{9CDA3BE8-8EA0-48CE-A2C7-DA81E05652F4}">
      <dgm:prSet/>
      <dgm:spPr/>
      <dgm:t>
        <a:bodyPr/>
        <a:lstStyle/>
        <a:p>
          <a:endParaRPr lang="en-US"/>
        </a:p>
      </dgm:t>
    </dgm:pt>
    <dgm:pt modelId="{57EEC414-8CEF-49A2-A380-78467A82F376}">
      <dgm:prSet/>
      <dgm:spPr/>
      <dgm:t>
        <a:bodyPr/>
        <a:lstStyle/>
        <a:p>
          <a:r>
            <a:rPr lang="en-US"/>
            <a:t>How does this student like to learn?</a:t>
          </a:r>
        </a:p>
      </dgm:t>
    </dgm:pt>
    <dgm:pt modelId="{658F9EEA-27B0-4DB2-8851-9B3121B4442C}" type="parTrans" cxnId="{4CD90E58-4051-4619-BE88-229C66806B46}">
      <dgm:prSet/>
      <dgm:spPr/>
      <dgm:t>
        <a:bodyPr/>
        <a:lstStyle/>
        <a:p>
          <a:endParaRPr lang="en-US"/>
        </a:p>
      </dgm:t>
    </dgm:pt>
    <dgm:pt modelId="{FE168070-2122-4335-B9E0-FDBCAD2EBFF5}" type="sibTrans" cxnId="{4CD90E58-4051-4619-BE88-229C66806B46}">
      <dgm:prSet/>
      <dgm:spPr/>
      <dgm:t>
        <a:bodyPr/>
        <a:lstStyle/>
        <a:p>
          <a:endParaRPr lang="en-US"/>
        </a:p>
      </dgm:t>
    </dgm:pt>
    <dgm:pt modelId="{2A703F1F-6225-486E-A4FB-AB8CE5E3EA5E}">
      <dgm:prSet/>
      <dgm:spPr/>
      <dgm:t>
        <a:bodyPr/>
        <a:lstStyle/>
        <a:p>
          <a:r>
            <a:rPr lang="en-US"/>
            <a:t>What gets this student stuck?</a:t>
          </a:r>
        </a:p>
      </dgm:t>
    </dgm:pt>
    <dgm:pt modelId="{341BF849-F0F2-4975-AF0E-BC77CF68FFD2}" type="parTrans" cxnId="{9E611C72-EB7A-4771-A15E-077D156390C6}">
      <dgm:prSet/>
      <dgm:spPr/>
      <dgm:t>
        <a:bodyPr/>
        <a:lstStyle/>
        <a:p>
          <a:endParaRPr lang="en-US"/>
        </a:p>
      </dgm:t>
    </dgm:pt>
    <dgm:pt modelId="{8EFFDE7C-8DA7-41E9-A510-6D0055BF5411}" type="sibTrans" cxnId="{9E611C72-EB7A-4771-A15E-077D156390C6}">
      <dgm:prSet/>
      <dgm:spPr/>
      <dgm:t>
        <a:bodyPr/>
        <a:lstStyle/>
        <a:p>
          <a:endParaRPr lang="en-US"/>
        </a:p>
      </dgm:t>
    </dgm:pt>
    <dgm:pt modelId="{5C250239-AB1B-46AA-9D54-B235F7FBA6F9}">
      <dgm:prSet/>
      <dgm:spPr/>
      <dgm:t>
        <a:bodyPr/>
        <a:lstStyle/>
        <a:p>
          <a:r>
            <a:rPr lang="en-US"/>
            <a:t>How does this student like to show what they know?</a:t>
          </a:r>
        </a:p>
      </dgm:t>
    </dgm:pt>
    <dgm:pt modelId="{9D5D5E40-BE14-495B-AA69-412CD874816A}" type="parTrans" cxnId="{2F069C2F-B55B-4976-9BB3-923761346905}">
      <dgm:prSet/>
      <dgm:spPr/>
      <dgm:t>
        <a:bodyPr/>
        <a:lstStyle/>
        <a:p>
          <a:endParaRPr lang="en-US"/>
        </a:p>
      </dgm:t>
    </dgm:pt>
    <dgm:pt modelId="{C7FA57BB-F904-4BC3-8E8B-30462B7DBD34}" type="sibTrans" cxnId="{2F069C2F-B55B-4976-9BB3-923761346905}">
      <dgm:prSet/>
      <dgm:spPr/>
      <dgm:t>
        <a:bodyPr/>
        <a:lstStyle/>
        <a:p>
          <a:endParaRPr lang="en-US"/>
        </a:p>
      </dgm:t>
    </dgm:pt>
    <dgm:pt modelId="{358D828C-828C-4E06-B69F-53A444B1A31A}">
      <dgm:prSet/>
      <dgm:spPr/>
      <dgm:t>
        <a:bodyPr/>
        <a:lstStyle/>
        <a:p>
          <a:r>
            <a:rPr lang="en-US"/>
            <a:t>What holds this student’s interest?</a:t>
          </a:r>
        </a:p>
      </dgm:t>
    </dgm:pt>
    <dgm:pt modelId="{96D59198-5E9D-4D6C-8282-9DE5A7616EF8}" type="parTrans" cxnId="{70A09464-14E6-4BF4-9F3E-17F5E1DEA5F3}">
      <dgm:prSet/>
      <dgm:spPr/>
      <dgm:t>
        <a:bodyPr/>
        <a:lstStyle/>
        <a:p>
          <a:endParaRPr lang="en-US"/>
        </a:p>
      </dgm:t>
    </dgm:pt>
    <dgm:pt modelId="{1ABC4EA2-2199-47C1-8A0D-9B2711FC1B48}" type="sibTrans" cxnId="{70A09464-14E6-4BF4-9F3E-17F5E1DEA5F3}">
      <dgm:prSet/>
      <dgm:spPr/>
      <dgm:t>
        <a:bodyPr/>
        <a:lstStyle/>
        <a:p>
          <a:endParaRPr lang="en-US"/>
        </a:p>
      </dgm:t>
    </dgm:pt>
    <dgm:pt modelId="{C2DA8EE3-BF27-433C-A151-981C4EEC999C}">
      <dgm:prSet/>
      <dgm:spPr/>
      <dgm:t>
        <a:bodyPr/>
        <a:lstStyle/>
        <a:p>
          <a:r>
            <a:rPr lang="en-US"/>
            <a:t>How well do they work independently?  In groups?  At home?</a:t>
          </a:r>
        </a:p>
      </dgm:t>
    </dgm:pt>
    <dgm:pt modelId="{3A73A9A6-413E-4CB2-AAE2-B567D7DC7C68}" type="parTrans" cxnId="{BCAFBB8E-667F-4A2B-ADF7-1F8991340C48}">
      <dgm:prSet/>
      <dgm:spPr/>
      <dgm:t>
        <a:bodyPr/>
        <a:lstStyle/>
        <a:p>
          <a:endParaRPr lang="en-US"/>
        </a:p>
      </dgm:t>
    </dgm:pt>
    <dgm:pt modelId="{0FC6631A-47D3-4EF7-818E-1DE8E653AC03}" type="sibTrans" cxnId="{BCAFBB8E-667F-4A2B-ADF7-1F8991340C48}">
      <dgm:prSet/>
      <dgm:spPr/>
      <dgm:t>
        <a:bodyPr/>
        <a:lstStyle/>
        <a:p>
          <a:endParaRPr lang="en-US"/>
        </a:p>
      </dgm:t>
    </dgm:pt>
    <dgm:pt modelId="{9388D724-EE29-C249-BC64-8C8434D5144A}" type="pres">
      <dgm:prSet presAssocID="{97168FA0-FCAF-4FFE-8AFE-DE61ED718801}" presName="linear" presStyleCnt="0">
        <dgm:presLayoutVars>
          <dgm:animLvl val="lvl"/>
          <dgm:resizeHandles val="exact"/>
        </dgm:presLayoutVars>
      </dgm:prSet>
      <dgm:spPr/>
    </dgm:pt>
    <dgm:pt modelId="{73A04DB7-7EBF-0444-9DA2-9FC74E684215}" type="pres">
      <dgm:prSet presAssocID="{3E871A45-62E8-4CD0-9AFC-E29C180EC9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F88AE59-6532-8549-80FC-912C08FA885D}" type="pres">
      <dgm:prSet presAssocID="{9536632B-38E2-4657-8AED-742C2F35067E}" presName="spacer" presStyleCnt="0"/>
      <dgm:spPr/>
    </dgm:pt>
    <dgm:pt modelId="{2B51CA1C-EFC3-9F41-85A8-B43961E08CF3}" type="pres">
      <dgm:prSet presAssocID="{57EEC414-8CEF-49A2-A380-78467A82F37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DE3D1D-0A30-F743-9832-D47C7F8918FC}" type="pres">
      <dgm:prSet presAssocID="{FE168070-2122-4335-B9E0-FDBCAD2EBFF5}" presName="spacer" presStyleCnt="0"/>
      <dgm:spPr/>
    </dgm:pt>
    <dgm:pt modelId="{3208187D-3872-0E4E-BE83-4A51DDA80C09}" type="pres">
      <dgm:prSet presAssocID="{2A703F1F-6225-486E-A4FB-AB8CE5E3EA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727F6E4-2A4C-9B47-AA43-30F1DDE8A729}" type="pres">
      <dgm:prSet presAssocID="{8EFFDE7C-8DA7-41E9-A510-6D0055BF5411}" presName="spacer" presStyleCnt="0"/>
      <dgm:spPr/>
    </dgm:pt>
    <dgm:pt modelId="{07B88D6D-B552-BE46-91B2-EFA0A19C2A86}" type="pres">
      <dgm:prSet presAssocID="{5C250239-AB1B-46AA-9D54-B235F7FBA6F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006FE1-339F-6448-BAC8-3B8C3CE857CC}" type="pres">
      <dgm:prSet presAssocID="{C7FA57BB-F904-4BC3-8E8B-30462B7DBD34}" presName="spacer" presStyleCnt="0"/>
      <dgm:spPr/>
    </dgm:pt>
    <dgm:pt modelId="{778A2FBC-0D7F-F449-8A04-B3CA33BA0677}" type="pres">
      <dgm:prSet presAssocID="{358D828C-828C-4E06-B69F-53A444B1A3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DCEB2C9-4AEE-F041-9107-253B8E21F33D}" type="pres">
      <dgm:prSet presAssocID="{1ABC4EA2-2199-47C1-8A0D-9B2711FC1B48}" presName="spacer" presStyleCnt="0"/>
      <dgm:spPr/>
    </dgm:pt>
    <dgm:pt modelId="{2F679100-115C-9540-A67F-2B797D59E3E4}" type="pres">
      <dgm:prSet presAssocID="{C2DA8EE3-BF27-433C-A151-981C4EEC99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F069C2F-B55B-4976-9BB3-923761346905}" srcId="{97168FA0-FCAF-4FFE-8AFE-DE61ED718801}" destId="{5C250239-AB1B-46AA-9D54-B235F7FBA6F9}" srcOrd="3" destOrd="0" parTransId="{9D5D5E40-BE14-495B-AA69-412CD874816A}" sibTransId="{C7FA57BB-F904-4BC3-8E8B-30462B7DBD34}"/>
    <dgm:cxn modelId="{4CD90E58-4051-4619-BE88-229C66806B46}" srcId="{97168FA0-FCAF-4FFE-8AFE-DE61ED718801}" destId="{57EEC414-8CEF-49A2-A380-78467A82F376}" srcOrd="1" destOrd="0" parTransId="{658F9EEA-27B0-4DB2-8851-9B3121B4442C}" sibTransId="{FE168070-2122-4335-B9E0-FDBCAD2EBFF5}"/>
    <dgm:cxn modelId="{0CD93463-68F1-3A45-8743-C0D16F3CDC0F}" type="presOf" srcId="{2A703F1F-6225-486E-A4FB-AB8CE5E3EA5E}" destId="{3208187D-3872-0E4E-BE83-4A51DDA80C09}" srcOrd="0" destOrd="0" presId="urn:microsoft.com/office/officeart/2005/8/layout/vList2"/>
    <dgm:cxn modelId="{70A09464-14E6-4BF4-9F3E-17F5E1DEA5F3}" srcId="{97168FA0-FCAF-4FFE-8AFE-DE61ED718801}" destId="{358D828C-828C-4E06-B69F-53A444B1A31A}" srcOrd="4" destOrd="0" parTransId="{96D59198-5E9D-4D6C-8282-9DE5A7616EF8}" sibTransId="{1ABC4EA2-2199-47C1-8A0D-9B2711FC1B48}"/>
    <dgm:cxn modelId="{9E611C72-EB7A-4771-A15E-077D156390C6}" srcId="{97168FA0-FCAF-4FFE-8AFE-DE61ED718801}" destId="{2A703F1F-6225-486E-A4FB-AB8CE5E3EA5E}" srcOrd="2" destOrd="0" parTransId="{341BF849-F0F2-4975-AF0E-BC77CF68FFD2}" sibTransId="{8EFFDE7C-8DA7-41E9-A510-6D0055BF5411}"/>
    <dgm:cxn modelId="{89331578-13DB-6F49-B692-91D59014F97C}" type="presOf" srcId="{5C250239-AB1B-46AA-9D54-B235F7FBA6F9}" destId="{07B88D6D-B552-BE46-91B2-EFA0A19C2A86}" srcOrd="0" destOrd="0" presId="urn:microsoft.com/office/officeart/2005/8/layout/vList2"/>
    <dgm:cxn modelId="{58BE4982-77B4-BD4A-BB10-FD47FBDF4738}" type="presOf" srcId="{358D828C-828C-4E06-B69F-53A444B1A31A}" destId="{778A2FBC-0D7F-F449-8A04-B3CA33BA0677}" srcOrd="0" destOrd="0" presId="urn:microsoft.com/office/officeart/2005/8/layout/vList2"/>
    <dgm:cxn modelId="{BCAFBB8E-667F-4A2B-ADF7-1F8991340C48}" srcId="{97168FA0-FCAF-4FFE-8AFE-DE61ED718801}" destId="{C2DA8EE3-BF27-433C-A151-981C4EEC999C}" srcOrd="5" destOrd="0" parTransId="{3A73A9A6-413E-4CB2-AAE2-B567D7DC7C68}" sibTransId="{0FC6631A-47D3-4EF7-818E-1DE8E653AC03}"/>
    <dgm:cxn modelId="{4DC7AC8F-C45E-0C4D-8C04-3A1DD0BB6AD7}" type="presOf" srcId="{3E871A45-62E8-4CD0-9AFC-E29C180EC903}" destId="{73A04DB7-7EBF-0444-9DA2-9FC74E684215}" srcOrd="0" destOrd="0" presId="urn:microsoft.com/office/officeart/2005/8/layout/vList2"/>
    <dgm:cxn modelId="{8EF69094-655A-7E4D-B90B-98DCD626E065}" type="presOf" srcId="{57EEC414-8CEF-49A2-A380-78467A82F376}" destId="{2B51CA1C-EFC3-9F41-85A8-B43961E08CF3}" srcOrd="0" destOrd="0" presId="urn:microsoft.com/office/officeart/2005/8/layout/vList2"/>
    <dgm:cxn modelId="{CD66D0A0-F088-A946-99AC-063BC3DB5050}" type="presOf" srcId="{C2DA8EE3-BF27-433C-A151-981C4EEC999C}" destId="{2F679100-115C-9540-A67F-2B797D59E3E4}" srcOrd="0" destOrd="0" presId="urn:microsoft.com/office/officeart/2005/8/layout/vList2"/>
    <dgm:cxn modelId="{95B503CB-CA7F-FB4C-87EB-4C62B5E6F7D2}" type="presOf" srcId="{97168FA0-FCAF-4FFE-8AFE-DE61ED718801}" destId="{9388D724-EE29-C249-BC64-8C8434D5144A}" srcOrd="0" destOrd="0" presId="urn:microsoft.com/office/officeart/2005/8/layout/vList2"/>
    <dgm:cxn modelId="{9CDA3BE8-8EA0-48CE-A2C7-DA81E05652F4}" srcId="{97168FA0-FCAF-4FFE-8AFE-DE61ED718801}" destId="{3E871A45-62E8-4CD0-9AFC-E29C180EC903}" srcOrd="0" destOrd="0" parTransId="{11CB7A8D-ECC3-4D5C-9B96-A7B7AEEA09AC}" sibTransId="{9536632B-38E2-4657-8AED-742C2F35067E}"/>
    <dgm:cxn modelId="{79145366-9A63-574B-B314-1FF52AEA1A87}" type="presParOf" srcId="{9388D724-EE29-C249-BC64-8C8434D5144A}" destId="{73A04DB7-7EBF-0444-9DA2-9FC74E684215}" srcOrd="0" destOrd="0" presId="urn:microsoft.com/office/officeart/2005/8/layout/vList2"/>
    <dgm:cxn modelId="{72FD3F38-0FE9-C744-A789-E96D8C5A36D5}" type="presParOf" srcId="{9388D724-EE29-C249-BC64-8C8434D5144A}" destId="{1F88AE59-6532-8549-80FC-912C08FA885D}" srcOrd="1" destOrd="0" presId="urn:microsoft.com/office/officeart/2005/8/layout/vList2"/>
    <dgm:cxn modelId="{43A50D4D-917E-F345-9D3A-CF40727BF760}" type="presParOf" srcId="{9388D724-EE29-C249-BC64-8C8434D5144A}" destId="{2B51CA1C-EFC3-9F41-85A8-B43961E08CF3}" srcOrd="2" destOrd="0" presId="urn:microsoft.com/office/officeart/2005/8/layout/vList2"/>
    <dgm:cxn modelId="{7C6A7D90-2353-5A4D-B77E-93FB43C4D1EC}" type="presParOf" srcId="{9388D724-EE29-C249-BC64-8C8434D5144A}" destId="{03DE3D1D-0A30-F743-9832-D47C7F8918FC}" srcOrd="3" destOrd="0" presId="urn:microsoft.com/office/officeart/2005/8/layout/vList2"/>
    <dgm:cxn modelId="{E8992385-620F-D34B-9564-012CD56B072A}" type="presParOf" srcId="{9388D724-EE29-C249-BC64-8C8434D5144A}" destId="{3208187D-3872-0E4E-BE83-4A51DDA80C09}" srcOrd="4" destOrd="0" presId="urn:microsoft.com/office/officeart/2005/8/layout/vList2"/>
    <dgm:cxn modelId="{354854E1-8774-DB43-B8DF-BCA88DC4B84A}" type="presParOf" srcId="{9388D724-EE29-C249-BC64-8C8434D5144A}" destId="{E727F6E4-2A4C-9B47-AA43-30F1DDE8A729}" srcOrd="5" destOrd="0" presId="urn:microsoft.com/office/officeart/2005/8/layout/vList2"/>
    <dgm:cxn modelId="{98A81765-910E-8E42-93CB-995D7138364E}" type="presParOf" srcId="{9388D724-EE29-C249-BC64-8C8434D5144A}" destId="{07B88D6D-B552-BE46-91B2-EFA0A19C2A86}" srcOrd="6" destOrd="0" presId="urn:microsoft.com/office/officeart/2005/8/layout/vList2"/>
    <dgm:cxn modelId="{B45DAC25-E164-2C41-BE03-E40C11900785}" type="presParOf" srcId="{9388D724-EE29-C249-BC64-8C8434D5144A}" destId="{52006FE1-339F-6448-BAC8-3B8C3CE857CC}" srcOrd="7" destOrd="0" presId="urn:microsoft.com/office/officeart/2005/8/layout/vList2"/>
    <dgm:cxn modelId="{B24CA524-FCEA-6E42-ABE5-48510129B0EB}" type="presParOf" srcId="{9388D724-EE29-C249-BC64-8C8434D5144A}" destId="{778A2FBC-0D7F-F449-8A04-B3CA33BA0677}" srcOrd="8" destOrd="0" presId="urn:microsoft.com/office/officeart/2005/8/layout/vList2"/>
    <dgm:cxn modelId="{73F29C60-FF86-4943-8FB8-F1377D5CB7E7}" type="presParOf" srcId="{9388D724-EE29-C249-BC64-8C8434D5144A}" destId="{ADCEB2C9-4AEE-F041-9107-253B8E21F33D}" srcOrd="9" destOrd="0" presId="urn:microsoft.com/office/officeart/2005/8/layout/vList2"/>
    <dgm:cxn modelId="{F737CA86-C082-3D42-B989-014023E2B4D1}" type="presParOf" srcId="{9388D724-EE29-C249-BC64-8C8434D5144A}" destId="{2F679100-115C-9540-A67F-2B797D59E3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CF3CA2-9CE4-4A33-9998-E25544042D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C35A56-BCAE-4919-8B0C-555894736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Relationships matter  - with your students, parents, administrators, coaches, etc.</a:t>
          </a:r>
        </a:p>
      </dgm:t>
    </dgm:pt>
    <dgm:pt modelId="{62985A6B-8486-447B-9565-2A795CBC88A8}" type="parTrans" cxnId="{937A3DB5-79CC-4E4A-AC36-8D9902372232}">
      <dgm:prSet/>
      <dgm:spPr/>
      <dgm:t>
        <a:bodyPr/>
        <a:lstStyle/>
        <a:p>
          <a:endParaRPr lang="en-US"/>
        </a:p>
      </dgm:t>
    </dgm:pt>
    <dgm:pt modelId="{D9FF4C34-7313-4A34-9FF5-88B451FB6A01}" type="sibTrans" cxnId="{937A3DB5-79CC-4E4A-AC36-8D9902372232}">
      <dgm:prSet/>
      <dgm:spPr/>
      <dgm:t>
        <a:bodyPr/>
        <a:lstStyle/>
        <a:p>
          <a:endParaRPr lang="en-US"/>
        </a:p>
      </dgm:t>
    </dgm:pt>
    <dgm:pt modelId="{E9EE0359-324D-4E40-9672-D9F222DF38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Context matters – pay attention to what is going on (and ask about what you don’t know)</a:t>
          </a:r>
        </a:p>
      </dgm:t>
    </dgm:pt>
    <dgm:pt modelId="{58E3831B-BDE0-44BC-ABCF-FFC30AD25B18}" type="parTrans" cxnId="{CBB890EA-D8B5-4A35-9566-8F560C422287}">
      <dgm:prSet/>
      <dgm:spPr/>
      <dgm:t>
        <a:bodyPr/>
        <a:lstStyle/>
        <a:p>
          <a:endParaRPr lang="en-US"/>
        </a:p>
      </dgm:t>
    </dgm:pt>
    <dgm:pt modelId="{B95F1725-13CA-492B-89CE-E981054A3582}" type="sibTrans" cxnId="{CBB890EA-D8B5-4A35-9566-8F560C422287}">
      <dgm:prSet/>
      <dgm:spPr/>
      <dgm:t>
        <a:bodyPr/>
        <a:lstStyle/>
        <a:p>
          <a:endParaRPr lang="en-US"/>
        </a:p>
      </dgm:t>
    </dgm:pt>
    <dgm:pt modelId="{326A1974-4821-466C-AE62-B0E9F1B9F7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Step out of the coercive cycle when you can</a:t>
          </a:r>
        </a:p>
      </dgm:t>
    </dgm:pt>
    <dgm:pt modelId="{92C4BA72-E50C-4343-9930-229260465D9F}" type="parTrans" cxnId="{76AA5EDC-3D5A-49AB-8A2B-8F175D920BA8}">
      <dgm:prSet/>
      <dgm:spPr/>
      <dgm:t>
        <a:bodyPr/>
        <a:lstStyle/>
        <a:p>
          <a:endParaRPr lang="en-US"/>
        </a:p>
      </dgm:t>
    </dgm:pt>
    <dgm:pt modelId="{5F887444-EB62-45A0-A472-0D706CCA9C6D}" type="sibTrans" cxnId="{76AA5EDC-3D5A-49AB-8A2B-8F175D920BA8}">
      <dgm:prSet/>
      <dgm:spPr/>
      <dgm:t>
        <a:bodyPr/>
        <a:lstStyle/>
        <a:p>
          <a:endParaRPr lang="en-US"/>
        </a:p>
      </dgm:t>
    </dgm:pt>
    <dgm:pt modelId="{06A49BD6-8059-46ED-8907-4076367E31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Kids don’t </a:t>
          </a:r>
          <a:r>
            <a:rPr lang="en-US" b="1"/>
            <a:t>choose</a:t>
          </a:r>
          <a:r>
            <a:rPr lang="en-US"/>
            <a:t> to get stuck – anxiety gets them stuck</a:t>
          </a:r>
        </a:p>
      </dgm:t>
    </dgm:pt>
    <dgm:pt modelId="{EBF00DF4-5475-4BF5-97AB-054998F07477}" type="parTrans" cxnId="{BC358FF3-5404-4438-A42D-2A636EDC052A}">
      <dgm:prSet/>
      <dgm:spPr/>
      <dgm:t>
        <a:bodyPr/>
        <a:lstStyle/>
        <a:p>
          <a:endParaRPr lang="en-US"/>
        </a:p>
      </dgm:t>
    </dgm:pt>
    <dgm:pt modelId="{76923EF3-8048-473A-AA67-95E69E46D9AA}" type="sibTrans" cxnId="{BC358FF3-5404-4438-A42D-2A636EDC052A}">
      <dgm:prSet/>
      <dgm:spPr/>
      <dgm:t>
        <a:bodyPr/>
        <a:lstStyle/>
        <a:p>
          <a:endParaRPr lang="en-US"/>
        </a:p>
      </dgm:t>
    </dgm:pt>
    <dgm:pt modelId="{985E3FAC-7D20-4B8C-894C-5D30973F6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curious when you can </a:t>
          </a:r>
        </a:p>
      </dgm:t>
    </dgm:pt>
    <dgm:pt modelId="{C4A22BC1-5B59-4605-8D9C-1D01F9491A4A}" type="parTrans" cxnId="{EA1686E5-8500-4112-9A40-179875A39035}">
      <dgm:prSet/>
      <dgm:spPr/>
      <dgm:t>
        <a:bodyPr/>
        <a:lstStyle/>
        <a:p>
          <a:endParaRPr lang="en-US"/>
        </a:p>
      </dgm:t>
    </dgm:pt>
    <dgm:pt modelId="{3411EC32-FD9E-457C-A63E-E2A214E9B1E4}" type="sibTrans" cxnId="{EA1686E5-8500-4112-9A40-179875A39035}">
      <dgm:prSet/>
      <dgm:spPr/>
      <dgm:t>
        <a:bodyPr/>
        <a:lstStyle/>
        <a:p>
          <a:endParaRPr lang="en-US"/>
        </a:p>
      </dgm:t>
    </dgm:pt>
    <dgm:pt modelId="{585CBB1E-2D8F-4D6B-9260-14CAB74EFC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Differentiated instruction can provide the pedagogy to stay on curriculum </a:t>
          </a:r>
        </a:p>
      </dgm:t>
    </dgm:pt>
    <dgm:pt modelId="{34C16343-6825-4CBA-8BE5-C144096EF07B}" type="parTrans" cxnId="{C3B21887-1B5D-4EBE-9A0B-1E862E9D3E7A}">
      <dgm:prSet/>
      <dgm:spPr/>
      <dgm:t>
        <a:bodyPr/>
        <a:lstStyle/>
        <a:p>
          <a:endParaRPr lang="en-US"/>
        </a:p>
      </dgm:t>
    </dgm:pt>
    <dgm:pt modelId="{6BAEDAEF-B786-4042-BCD4-B0EE70318AE2}" type="sibTrans" cxnId="{C3B21887-1B5D-4EBE-9A0B-1E862E9D3E7A}">
      <dgm:prSet/>
      <dgm:spPr/>
      <dgm:t>
        <a:bodyPr/>
        <a:lstStyle/>
        <a:p>
          <a:endParaRPr lang="en-US"/>
        </a:p>
      </dgm:t>
    </dgm:pt>
    <dgm:pt modelId="{F825DFB1-18B5-4C5E-96EA-48529C50B4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 the long view </a:t>
          </a:r>
        </a:p>
      </dgm:t>
    </dgm:pt>
    <dgm:pt modelId="{A1CFB0ED-E7FA-4CEA-BD1F-FDBC5B24DD6C}" type="parTrans" cxnId="{4D3F2E2B-59C0-4429-8859-1C0D66CCA907}">
      <dgm:prSet/>
      <dgm:spPr/>
      <dgm:t>
        <a:bodyPr/>
        <a:lstStyle/>
        <a:p>
          <a:endParaRPr lang="en-US"/>
        </a:p>
      </dgm:t>
    </dgm:pt>
    <dgm:pt modelId="{8CF1EAED-2648-42BF-91CD-AA3B56799080}" type="sibTrans" cxnId="{4D3F2E2B-59C0-4429-8859-1C0D66CCA907}">
      <dgm:prSet/>
      <dgm:spPr/>
      <dgm:t>
        <a:bodyPr/>
        <a:lstStyle/>
        <a:p>
          <a:endParaRPr lang="en-US"/>
        </a:p>
      </dgm:t>
    </dgm:pt>
    <dgm:pt modelId="{0A2E9EC6-019C-3546-8A62-D7935C503F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was easy…</a:t>
          </a:r>
        </a:p>
      </dgm:t>
    </dgm:pt>
    <dgm:pt modelId="{9A49EA02-660C-2A49-9D3A-A2423AF1531A}" type="parTrans" cxnId="{D32FC207-D293-9249-A4C2-1EDEA6D97701}">
      <dgm:prSet/>
      <dgm:spPr/>
      <dgm:t>
        <a:bodyPr/>
        <a:lstStyle/>
        <a:p>
          <a:endParaRPr lang="en-US"/>
        </a:p>
      </dgm:t>
    </dgm:pt>
    <dgm:pt modelId="{A6943F83-253D-0747-A67C-AE07FB1876E8}" type="sibTrans" cxnId="{D32FC207-D293-9249-A4C2-1EDEA6D97701}">
      <dgm:prSet/>
      <dgm:spPr/>
      <dgm:t>
        <a:bodyPr/>
        <a:lstStyle/>
        <a:p>
          <a:endParaRPr lang="en-US"/>
        </a:p>
      </dgm:t>
    </dgm:pt>
    <dgm:pt modelId="{2C4D399B-9EFD-4FA8-A385-F69F402B1939}" type="pres">
      <dgm:prSet presAssocID="{BFCF3CA2-9CE4-4A33-9998-E25544042D7B}" presName="root" presStyleCnt="0">
        <dgm:presLayoutVars>
          <dgm:dir/>
          <dgm:resizeHandles val="exact"/>
        </dgm:presLayoutVars>
      </dgm:prSet>
      <dgm:spPr/>
    </dgm:pt>
    <dgm:pt modelId="{C8F77991-7167-441F-B136-EA191F301258}" type="pres">
      <dgm:prSet presAssocID="{30C35A56-BCAE-4919-8B0C-555894736D87}" presName="compNode" presStyleCnt="0"/>
      <dgm:spPr/>
    </dgm:pt>
    <dgm:pt modelId="{E7D96B6E-8EF6-40B4-9221-8606C94F31AE}" type="pres">
      <dgm:prSet presAssocID="{30C35A56-BCAE-4919-8B0C-555894736D87}" presName="bgRect" presStyleLbl="bgShp" presStyleIdx="0" presStyleCnt="8"/>
      <dgm:spPr/>
    </dgm:pt>
    <dgm:pt modelId="{C6797658-90C8-4F0B-B7D3-7B2358358209}" type="pres">
      <dgm:prSet presAssocID="{30C35A56-BCAE-4919-8B0C-555894736D8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253682A-4C9A-4410-BB66-549F524DB15E}" type="pres">
      <dgm:prSet presAssocID="{30C35A56-BCAE-4919-8B0C-555894736D87}" presName="spaceRect" presStyleCnt="0"/>
      <dgm:spPr/>
    </dgm:pt>
    <dgm:pt modelId="{0AB6F5CD-EF8D-409F-A833-517F6B7F03FF}" type="pres">
      <dgm:prSet presAssocID="{30C35A56-BCAE-4919-8B0C-555894736D87}" presName="parTx" presStyleLbl="revTx" presStyleIdx="0" presStyleCnt="8">
        <dgm:presLayoutVars>
          <dgm:chMax val="0"/>
          <dgm:chPref val="0"/>
        </dgm:presLayoutVars>
      </dgm:prSet>
      <dgm:spPr/>
    </dgm:pt>
    <dgm:pt modelId="{20E331EF-9254-4323-8689-773A8E862414}" type="pres">
      <dgm:prSet presAssocID="{D9FF4C34-7313-4A34-9FF5-88B451FB6A01}" presName="sibTrans" presStyleCnt="0"/>
      <dgm:spPr/>
    </dgm:pt>
    <dgm:pt modelId="{7D1CD91F-0CB3-4627-AF35-2F430004616E}" type="pres">
      <dgm:prSet presAssocID="{E9EE0359-324D-4E40-9672-D9F222DF3812}" presName="compNode" presStyleCnt="0"/>
      <dgm:spPr/>
    </dgm:pt>
    <dgm:pt modelId="{66BBAE9F-2213-474F-9FB1-DF40F2A56BFB}" type="pres">
      <dgm:prSet presAssocID="{E9EE0359-324D-4E40-9672-D9F222DF3812}" presName="bgRect" presStyleLbl="bgShp" presStyleIdx="1" presStyleCnt="8"/>
      <dgm:spPr/>
    </dgm:pt>
    <dgm:pt modelId="{EBED0C60-8C4C-4EE3-9195-B8F91829B93C}" type="pres">
      <dgm:prSet presAssocID="{E9EE0359-324D-4E40-9672-D9F222DF3812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EE801E6-0EF4-4732-A1D1-539AA48325F8}" type="pres">
      <dgm:prSet presAssocID="{E9EE0359-324D-4E40-9672-D9F222DF3812}" presName="spaceRect" presStyleCnt="0"/>
      <dgm:spPr/>
    </dgm:pt>
    <dgm:pt modelId="{B94CF279-1751-43D3-A154-FB63286855FA}" type="pres">
      <dgm:prSet presAssocID="{E9EE0359-324D-4E40-9672-D9F222DF3812}" presName="parTx" presStyleLbl="revTx" presStyleIdx="1" presStyleCnt="8">
        <dgm:presLayoutVars>
          <dgm:chMax val="0"/>
          <dgm:chPref val="0"/>
        </dgm:presLayoutVars>
      </dgm:prSet>
      <dgm:spPr/>
    </dgm:pt>
    <dgm:pt modelId="{F08EB1F1-9AFD-4A03-A85B-09DCC14B1013}" type="pres">
      <dgm:prSet presAssocID="{B95F1725-13CA-492B-89CE-E981054A3582}" presName="sibTrans" presStyleCnt="0"/>
      <dgm:spPr/>
    </dgm:pt>
    <dgm:pt modelId="{C0395A4A-A09C-4FD4-A5A1-1E8CE2411BF7}" type="pres">
      <dgm:prSet presAssocID="{326A1974-4821-466C-AE62-B0E9F1B9F7BC}" presName="compNode" presStyleCnt="0"/>
      <dgm:spPr/>
    </dgm:pt>
    <dgm:pt modelId="{462ECC55-6A3C-4CA8-8E2F-E852EED49E4E}" type="pres">
      <dgm:prSet presAssocID="{326A1974-4821-466C-AE62-B0E9F1B9F7BC}" presName="bgRect" presStyleLbl="bgShp" presStyleIdx="2" presStyleCnt="8"/>
      <dgm:spPr/>
    </dgm:pt>
    <dgm:pt modelId="{24A77785-0A09-466A-8D3C-4B31CF1D96DC}" type="pres">
      <dgm:prSet presAssocID="{326A1974-4821-466C-AE62-B0E9F1B9F7B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2450B84F-BB5A-4437-B9D9-44171BC8B575}" type="pres">
      <dgm:prSet presAssocID="{326A1974-4821-466C-AE62-B0E9F1B9F7BC}" presName="spaceRect" presStyleCnt="0"/>
      <dgm:spPr/>
    </dgm:pt>
    <dgm:pt modelId="{18D3F014-4C48-4A69-A0C0-14ED85F5F289}" type="pres">
      <dgm:prSet presAssocID="{326A1974-4821-466C-AE62-B0E9F1B9F7BC}" presName="parTx" presStyleLbl="revTx" presStyleIdx="2" presStyleCnt="8">
        <dgm:presLayoutVars>
          <dgm:chMax val="0"/>
          <dgm:chPref val="0"/>
        </dgm:presLayoutVars>
      </dgm:prSet>
      <dgm:spPr/>
    </dgm:pt>
    <dgm:pt modelId="{44C18311-6808-49B3-ADE1-D4FB7D1E1DC4}" type="pres">
      <dgm:prSet presAssocID="{5F887444-EB62-45A0-A472-0D706CCA9C6D}" presName="sibTrans" presStyleCnt="0"/>
      <dgm:spPr/>
    </dgm:pt>
    <dgm:pt modelId="{C4E49A2C-DE75-4B74-928C-1363E1D908E9}" type="pres">
      <dgm:prSet presAssocID="{06A49BD6-8059-46ED-8907-4076367E31FD}" presName="compNode" presStyleCnt="0"/>
      <dgm:spPr/>
    </dgm:pt>
    <dgm:pt modelId="{460F47C9-01A7-4218-A80B-8E511BA10FFB}" type="pres">
      <dgm:prSet presAssocID="{06A49BD6-8059-46ED-8907-4076367E31FD}" presName="bgRect" presStyleLbl="bgShp" presStyleIdx="3" presStyleCnt="8"/>
      <dgm:spPr/>
    </dgm:pt>
    <dgm:pt modelId="{AD1523CC-D9FC-46D3-BC24-16C1D46A5361}" type="pres">
      <dgm:prSet presAssocID="{06A49BD6-8059-46ED-8907-4076367E31F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54CB436D-9F97-4B5A-93D1-8A4AEC56366E}" type="pres">
      <dgm:prSet presAssocID="{06A49BD6-8059-46ED-8907-4076367E31FD}" presName="spaceRect" presStyleCnt="0"/>
      <dgm:spPr/>
    </dgm:pt>
    <dgm:pt modelId="{985D9B80-B57F-4240-9BA3-86B238A18DF8}" type="pres">
      <dgm:prSet presAssocID="{06A49BD6-8059-46ED-8907-4076367E31FD}" presName="parTx" presStyleLbl="revTx" presStyleIdx="3" presStyleCnt="8">
        <dgm:presLayoutVars>
          <dgm:chMax val="0"/>
          <dgm:chPref val="0"/>
        </dgm:presLayoutVars>
      </dgm:prSet>
      <dgm:spPr/>
    </dgm:pt>
    <dgm:pt modelId="{5B982E00-8827-4376-ADB7-33015E01CFB3}" type="pres">
      <dgm:prSet presAssocID="{76923EF3-8048-473A-AA67-95E69E46D9AA}" presName="sibTrans" presStyleCnt="0"/>
      <dgm:spPr/>
    </dgm:pt>
    <dgm:pt modelId="{FC5DB1C3-726C-4377-9EAA-2A78F3D318B5}" type="pres">
      <dgm:prSet presAssocID="{985E3FAC-7D20-4B8C-894C-5D30973F697F}" presName="compNode" presStyleCnt="0"/>
      <dgm:spPr/>
    </dgm:pt>
    <dgm:pt modelId="{089A3EF9-27C5-4BE6-B0E5-68E5514FC14D}" type="pres">
      <dgm:prSet presAssocID="{985E3FAC-7D20-4B8C-894C-5D30973F697F}" presName="bgRect" presStyleLbl="bgShp" presStyleIdx="4" presStyleCnt="8"/>
      <dgm:spPr/>
    </dgm:pt>
    <dgm:pt modelId="{F9D61C93-70A3-48FB-86C2-22CC5546CF39}" type="pres">
      <dgm:prSet presAssocID="{985E3FAC-7D20-4B8C-894C-5D30973F697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4F4A6CA-4656-4AB1-986E-B60C36AC0F22}" type="pres">
      <dgm:prSet presAssocID="{985E3FAC-7D20-4B8C-894C-5D30973F697F}" presName="spaceRect" presStyleCnt="0"/>
      <dgm:spPr/>
    </dgm:pt>
    <dgm:pt modelId="{5DBB8D22-8BE6-473A-8DD6-DE13D4D6DC3B}" type="pres">
      <dgm:prSet presAssocID="{985E3FAC-7D20-4B8C-894C-5D30973F697F}" presName="parTx" presStyleLbl="revTx" presStyleIdx="4" presStyleCnt="8">
        <dgm:presLayoutVars>
          <dgm:chMax val="0"/>
          <dgm:chPref val="0"/>
        </dgm:presLayoutVars>
      </dgm:prSet>
      <dgm:spPr/>
    </dgm:pt>
    <dgm:pt modelId="{D82F83A2-8FD4-44AE-99EC-9028B5073D6F}" type="pres">
      <dgm:prSet presAssocID="{3411EC32-FD9E-457C-A63E-E2A214E9B1E4}" presName="sibTrans" presStyleCnt="0"/>
      <dgm:spPr/>
    </dgm:pt>
    <dgm:pt modelId="{BD8B9877-7B2F-43A5-8105-EE1B625D27B0}" type="pres">
      <dgm:prSet presAssocID="{585CBB1E-2D8F-4D6B-9260-14CAB74EFC06}" presName="compNode" presStyleCnt="0"/>
      <dgm:spPr/>
    </dgm:pt>
    <dgm:pt modelId="{B8619977-9604-4ABD-9983-60E795B2CC02}" type="pres">
      <dgm:prSet presAssocID="{585CBB1E-2D8F-4D6B-9260-14CAB74EFC06}" presName="bgRect" presStyleLbl="bgShp" presStyleIdx="5" presStyleCnt="8"/>
      <dgm:spPr/>
    </dgm:pt>
    <dgm:pt modelId="{D03866CE-4115-423F-B9FA-916808432513}" type="pres">
      <dgm:prSet presAssocID="{585CBB1E-2D8F-4D6B-9260-14CAB74EFC0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7F70E64-D87D-41F3-9F4F-ACE94A12A4A1}" type="pres">
      <dgm:prSet presAssocID="{585CBB1E-2D8F-4D6B-9260-14CAB74EFC06}" presName="spaceRect" presStyleCnt="0"/>
      <dgm:spPr/>
    </dgm:pt>
    <dgm:pt modelId="{A2513DE3-840B-4F89-A649-DDE57E87F2C6}" type="pres">
      <dgm:prSet presAssocID="{585CBB1E-2D8F-4D6B-9260-14CAB74EFC06}" presName="parTx" presStyleLbl="revTx" presStyleIdx="5" presStyleCnt="8">
        <dgm:presLayoutVars>
          <dgm:chMax val="0"/>
          <dgm:chPref val="0"/>
        </dgm:presLayoutVars>
      </dgm:prSet>
      <dgm:spPr/>
    </dgm:pt>
    <dgm:pt modelId="{C245E796-DCEF-4ABF-B7C0-E9B568F6C491}" type="pres">
      <dgm:prSet presAssocID="{6BAEDAEF-B786-4042-BCD4-B0EE70318AE2}" presName="sibTrans" presStyleCnt="0"/>
      <dgm:spPr/>
    </dgm:pt>
    <dgm:pt modelId="{19525C74-8642-4FC8-A17F-0F7173A24B3A}" type="pres">
      <dgm:prSet presAssocID="{F825DFB1-18B5-4C5E-96EA-48529C50B421}" presName="compNode" presStyleCnt="0"/>
      <dgm:spPr/>
    </dgm:pt>
    <dgm:pt modelId="{B9709A45-5F38-4219-BFE8-2384FA31A21E}" type="pres">
      <dgm:prSet presAssocID="{F825DFB1-18B5-4C5E-96EA-48529C50B421}" presName="bgRect" presStyleLbl="bgShp" presStyleIdx="6" presStyleCnt="8"/>
      <dgm:spPr/>
    </dgm:pt>
    <dgm:pt modelId="{5C5642E6-0280-4461-9986-844BD3B5630A}" type="pres">
      <dgm:prSet presAssocID="{F825DFB1-18B5-4C5E-96EA-48529C50B42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F45F81C-74CA-4D49-8032-D6EA5B74DA0D}" type="pres">
      <dgm:prSet presAssocID="{F825DFB1-18B5-4C5E-96EA-48529C50B421}" presName="spaceRect" presStyleCnt="0"/>
      <dgm:spPr/>
    </dgm:pt>
    <dgm:pt modelId="{8676F31E-E70D-4530-A2DE-F4F6AE15C193}" type="pres">
      <dgm:prSet presAssocID="{F825DFB1-18B5-4C5E-96EA-48529C50B421}" presName="parTx" presStyleLbl="revTx" presStyleIdx="6" presStyleCnt="8">
        <dgm:presLayoutVars>
          <dgm:chMax val="0"/>
          <dgm:chPref val="0"/>
        </dgm:presLayoutVars>
      </dgm:prSet>
      <dgm:spPr/>
    </dgm:pt>
    <dgm:pt modelId="{717CFFDE-9840-FE49-8F18-3586CB8B39A4}" type="pres">
      <dgm:prSet presAssocID="{8CF1EAED-2648-42BF-91CD-AA3B56799080}" presName="sibTrans" presStyleCnt="0"/>
      <dgm:spPr/>
    </dgm:pt>
    <dgm:pt modelId="{D540D29F-C378-6E4D-AA3E-F83BE33654C0}" type="pres">
      <dgm:prSet presAssocID="{0A2E9EC6-019C-3546-8A62-D7935C503F37}" presName="compNode" presStyleCnt="0"/>
      <dgm:spPr/>
    </dgm:pt>
    <dgm:pt modelId="{26D697EC-CF9E-9D48-90B2-D76A1CD89E24}" type="pres">
      <dgm:prSet presAssocID="{0A2E9EC6-019C-3546-8A62-D7935C503F37}" presName="bgRect" presStyleLbl="bgShp" presStyleIdx="7" presStyleCnt="8"/>
      <dgm:spPr/>
    </dgm:pt>
    <dgm:pt modelId="{FA51F550-D2EC-6549-A949-7753CA98613F}" type="pres">
      <dgm:prSet presAssocID="{0A2E9EC6-019C-3546-8A62-D7935C503F37}" presName="iconRect" presStyleLbl="node1" presStyleIdx="7" presStyleCnt="8"/>
      <dgm:spPr/>
    </dgm:pt>
    <dgm:pt modelId="{14AD7808-EBE1-B14B-B8D3-CADE734B6EE0}" type="pres">
      <dgm:prSet presAssocID="{0A2E9EC6-019C-3546-8A62-D7935C503F37}" presName="spaceRect" presStyleCnt="0"/>
      <dgm:spPr/>
    </dgm:pt>
    <dgm:pt modelId="{F50952EB-8C39-A44F-BB99-5C701A0A3669}" type="pres">
      <dgm:prSet presAssocID="{0A2E9EC6-019C-3546-8A62-D7935C503F37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D32FC207-D293-9249-A4C2-1EDEA6D97701}" srcId="{BFCF3CA2-9CE4-4A33-9998-E25544042D7B}" destId="{0A2E9EC6-019C-3546-8A62-D7935C503F37}" srcOrd="7" destOrd="0" parTransId="{9A49EA02-660C-2A49-9D3A-A2423AF1531A}" sibTransId="{A6943F83-253D-0747-A67C-AE07FB1876E8}"/>
    <dgm:cxn modelId="{07CC970C-2D63-4FE2-9729-60FD03DF3BA2}" type="presOf" srcId="{E9EE0359-324D-4E40-9672-D9F222DF3812}" destId="{B94CF279-1751-43D3-A154-FB63286855FA}" srcOrd="0" destOrd="0" presId="urn:microsoft.com/office/officeart/2018/2/layout/IconVerticalSolidList"/>
    <dgm:cxn modelId="{4D3F2E2B-59C0-4429-8859-1C0D66CCA907}" srcId="{BFCF3CA2-9CE4-4A33-9998-E25544042D7B}" destId="{F825DFB1-18B5-4C5E-96EA-48529C50B421}" srcOrd="6" destOrd="0" parTransId="{A1CFB0ED-E7FA-4CEA-BD1F-FDBC5B24DD6C}" sibTransId="{8CF1EAED-2648-42BF-91CD-AA3B56799080}"/>
    <dgm:cxn modelId="{39534D40-FAA8-439F-BDD7-F1D6B9CF969B}" type="presOf" srcId="{326A1974-4821-466C-AE62-B0E9F1B9F7BC}" destId="{18D3F014-4C48-4A69-A0C0-14ED85F5F289}" srcOrd="0" destOrd="0" presId="urn:microsoft.com/office/officeart/2018/2/layout/IconVerticalSolidList"/>
    <dgm:cxn modelId="{83895158-9632-4093-8153-AA9E258ECF31}" type="presOf" srcId="{30C35A56-BCAE-4919-8B0C-555894736D87}" destId="{0AB6F5CD-EF8D-409F-A833-517F6B7F03FF}" srcOrd="0" destOrd="0" presId="urn:microsoft.com/office/officeart/2018/2/layout/IconVerticalSolidList"/>
    <dgm:cxn modelId="{82966072-862F-4C49-8910-290C5F01C0E1}" type="presOf" srcId="{985E3FAC-7D20-4B8C-894C-5D30973F697F}" destId="{5DBB8D22-8BE6-473A-8DD6-DE13D4D6DC3B}" srcOrd="0" destOrd="0" presId="urn:microsoft.com/office/officeart/2018/2/layout/IconVerticalSolidList"/>
    <dgm:cxn modelId="{5631DB72-8F10-4DCF-AD55-DA38EB959CE2}" type="presOf" srcId="{BFCF3CA2-9CE4-4A33-9998-E25544042D7B}" destId="{2C4D399B-9EFD-4FA8-A385-F69F402B1939}" srcOrd="0" destOrd="0" presId="urn:microsoft.com/office/officeart/2018/2/layout/IconVerticalSolidList"/>
    <dgm:cxn modelId="{C3B21887-1B5D-4EBE-9A0B-1E862E9D3E7A}" srcId="{BFCF3CA2-9CE4-4A33-9998-E25544042D7B}" destId="{585CBB1E-2D8F-4D6B-9260-14CAB74EFC06}" srcOrd="5" destOrd="0" parTransId="{34C16343-6825-4CBA-8BE5-C144096EF07B}" sibTransId="{6BAEDAEF-B786-4042-BCD4-B0EE70318AE2}"/>
    <dgm:cxn modelId="{E558D687-E3AC-4717-8369-5466794A5481}" type="presOf" srcId="{585CBB1E-2D8F-4D6B-9260-14CAB74EFC06}" destId="{A2513DE3-840B-4F89-A649-DDE57E87F2C6}" srcOrd="0" destOrd="0" presId="urn:microsoft.com/office/officeart/2018/2/layout/IconVerticalSolidList"/>
    <dgm:cxn modelId="{937A3DB5-79CC-4E4A-AC36-8D9902372232}" srcId="{BFCF3CA2-9CE4-4A33-9998-E25544042D7B}" destId="{30C35A56-BCAE-4919-8B0C-555894736D87}" srcOrd="0" destOrd="0" parTransId="{62985A6B-8486-447B-9565-2A795CBC88A8}" sibTransId="{D9FF4C34-7313-4A34-9FF5-88B451FB6A01}"/>
    <dgm:cxn modelId="{DF3331C2-A51F-C441-8624-E6775C27DFA7}" type="presOf" srcId="{0A2E9EC6-019C-3546-8A62-D7935C503F37}" destId="{F50952EB-8C39-A44F-BB99-5C701A0A3669}" srcOrd="0" destOrd="0" presId="urn:microsoft.com/office/officeart/2018/2/layout/IconVerticalSolidList"/>
    <dgm:cxn modelId="{1351B7C8-80C9-4E9B-8E4E-90DBFCCADB2C}" type="presOf" srcId="{06A49BD6-8059-46ED-8907-4076367E31FD}" destId="{985D9B80-B57F-4240-9BA3-86B238A18DF8}" srcOrd="0" destOrd="0" presId="urn:microsoft.com/office/officeart/2018/2/layout/IconVerticalSolidList"/>
    <dgm:cxn modelId="{3498C9CD-7CE8-4921-92D1-556C9259CC22}" type="presOf" srcId="{F825DFB1-18B5-4C5E-96EA-48529C50B421}" destId="{8676F31E-E70D-4530-A2DE-F4F6AE15C193}" srcOrd="0" destOrd="0" presId="urn:microsoft.com/office/officeart/2018/2/layout/IconVerticalSolidList"/>
    <dgm:cxn modelId="{76AA5EDC-3D5A-49AB-8A2B-8F175D920BA8}" srcId="{BFCF3CA2-9CE4-4A33-9998-E25544042D7B}" destId="{326A1974-4821-466C-AE62-B0E9F1B9F7BC}" srcOrd="2" destOrd="0" parTransId="{92C4BA72-E50C-4343-9930-229260465D9F}" sibTransId="{5F887444-EB62-45A0-A472-0D706CCA9C6D}"/>
    <dgm:cxn modelId="{EA1686E5-8500-4112-9A40-179875A39035}" srcId="{BFCF3CA2-9CE4-4A33-9998-E25544042D7B}" destId="{985E3FAC-7D20-4B8C-894C-5D30973F697F}" srcOrd="4" destOrd="0" parTransId="{C4A22BC1-5B59-4605-8D9C-1D01F9491A4A}" sibTransId="{3411EC32-FD9E-457C-A63E-E2A214E9B1E4}"/>
    <dgm:cxn modelId="{CBB890EA-D8B5-4A35-9566-8F560C422287}" srcId="{BFCF3CA2-9CE4-4A33-9998-E25544042D7B}" destId="{E9EE0359-324D-4E40-9672-D9F222DF3812}" srcOrd="1" destOrd="0" parTransId="{58E3831B-BDE0-44BC-ABCF-FFC30AD25B18}" sibTransId="{B95F1725-13CA-492B-89CE-E981054A3582}"/>
    <dgm:cxn modelId="{BC358FF3-5404-4438-A42D-2A636EDC052A}" srcId="{BFCF3CA2-9CE4-4A33-9998-E25544042D7B}" destId="{06A49BD6-8059-46ED-8907-4076367E31FD}" srcOrd="3" destOrd="0" parTransId="{EBF00DF4-5475-4BF5-97AB-054998F07477}" sibTransId="{76923EF3-8048-473A-AA67-95E69E46D9AA}"/>
    <dgm:cxn modelId="{CFC77892-19FF-45F1-AE12-E49BC470E6E2}" type="presParOf" srcId="{2C4D399B-9EFD-4FA8-A385-F69F402B1939}" destId="{C8F77991-7167-441F-B136-EA191F301258}" srcOrd="0" destOrd="0" presId="urn:microsoft.com/office/officeart/2018/2/layout/IconVerticalSolidList"/>
    <dgm:cxn modelId="{76F0BA67-3D2B-490F-BE87-B4A14B271263}" type="presParOf" srcId="{C8F77991-7167-441F-B136-EA191F301258}" destId="{E7D96B6E-8EF6-40B4-9221-8606C94F31AE}" srcOrd="0" destOrd="0" presId="urn:microsoft.com/office/officeart/2018/2/layout/IconVerticalSolidList"/>
    <dgm:cxn modelId="{EFEDA759-FE53-4D96-9B2E-451DA4E606D9}" type="presParOf" srcId="{C8F77991-7167-441F-B136-EA191F301258}" destId="{C6797658-90C8-4F0B-B7D3-7B2358358209}" srcOrd="1" destOrd="0" presId="urn:microsoft.com/office/officeart/2018/2/layout/IconVerticalSolidList"/>
    <dgm:cxn modelId="{18233DFF-3ED8-4320-91C0-B70D5644CA71}" type="presParOf" srcId="{C8F77991-7167-441F-B136-EA191F301258}" destId="{9253682A-4C9A-4410-BB66-549F524DB15E}" srcOrd="2" destOrd="0" presId="urn:microsoft.com/office/officeart/2018/2/layout/IconVerticalSolidList"/>
    <dgm:cxn modelId="{B9A26C06-C25A-4D6E-9728-777707AE53CF}" type="presParOf" srcId="{C8F77991-7167-441F-B136-EA191F301258}" destId="{0AB6F5CD-EF8D-409F-A833-517F6B7F03FF}" srcOrd="3" destOrd="0" presId="urn:microsoft.com/office/officeart/2018/2/layout/IconVerticalSolidList"/>
    <dgm:cxn modelId="{40DE059A-DFAD-4B48-B4CB-6C257E6D496A}" type="presParOf" srcId="{2C4D399B-9EFD-4FA8-A385-F69F402B1939}" destId="{20E331EF-9254-4323-8689-773A8E862414}" srcOrd="1" destOrd="0" presId="urn:microsoft.com/office/officeart/2018/2/layout/IconVerticalSolidList"/>
    <dgm:cxn modelId="{F0439825-0640-4C36-9131-6BB724A047AB}" type="presParOf" srcId="{2C4D399B-9EFD-4FA8-A385-F69F402B1939}" destId="{7D1CD91F-0CB3-4627-AF35-2F430004616E}" srcOrd="2" destOrd="0" presId="urn:microsoft.com/office/officeart/2018/2/layout/IconVerticalSolidList"/>
    <dgm:cxn modelId="{F914F5EA-654E-4FD2-B840-40B25A3B21AE}" type="presParOf" srcId="{7D1CD91F-0CB3-4627-AF35-2F430004616E}" destId="{66BBAE9F-2213-474F-9FB1-DF40F2A56BFB}" srcOrd="0" destOrd="0" presId="urn:microsoft.com/office/officeart/2018/2/layout/IconVerticalSolidList"/>
    <dgm:cxn modelId="{2CC7DE6C-E523-46E3-8653-44149EC5C393}" type="presParOf" srcId="{7D1CD91F-0CB3-4627-AF35-2F430004616E}" destId="{EBED0C60-8C4C-4EE3-9195-B8F91829B93C}" srcOrd="1" destOrd="0" presId="urn:microsoft.com/office/officeart/2018/2/layout/IconVerticalSolidList"/>
    <dgm:cxn modelId="{4FBE1622-7048-411B-BAD8-09685C3629EE}" type="presParOf" srcId="{7D1CD91F-0CB3-4627-AF35-2F430004616E}" destId="{DEE801E6-0EF4-4732-A1D1-539AA48325F8}" srcOrd="2" destOrd="0" presId="urn:microsoft.com/office/officeart/2018/2/layout/IconVerticalSolidList"/>
    <dgm:cxn modelId="{B7C751E4-5A2C-4932-94F6-8EFDCD52A266}" type="presParOf" srcId="{7D1CD91F-0CB3-4627-AF35-2F430004616E}" destId="{B94CF279-1751-43D3-A154-FB63286855FA}" srcOrd="3" destOrd="0" presId="urn:microsoft.com/office/officeart/2018/2/layout/IconVerticalSolidList"/>
    <dgm:cxn modelId="{2FC53D80-7219-4FE8-86B0-9740FD0B4355}" type="presParOf" srcId="{2C4D399B-9EFD-4FA8-A385-F69F402B1939}" destId="{F08EB1F1-9AFD-4A03-A85B-09DCC14B1013}" srcOrd="3" destOrd="0" presId="urn:microsoft.com/office/officeart/2018/2/layout/IconVerticalSolidList"/>
    <dgm:cxn modelId="{09E16C15-5715-4315-A62B-192BD533BF65}" type="presParOf" srcId="{2C4D399B-9EFD-4FA8-A385-F69F402B1939}" destId="{C0395A4A-A09C-4FD4-A5A1-1E8CE2411BF7}" srcOrd="4" destOrd="0" presId="urn:microsoft.com/office/officeart/2018/2/layout/IconVerticalSolidList"/>
    <dgm:cxn modelId="{0843E140-FCED-4282-A11E-73E57B7DA5FB}" type="presParOf" srcId="{C0395A4A-A09C-4FD4-A5A1-1E8CE2411BF7}" destId="{462ECC55-6A3C-4CA8-8E2F-E852EED49E4E}" srcOrd="0" destOrd="0" presId="urn:microsoft.com/office/officeart/2018/2/layout/IconVerticalSolidList"/>
    <dgm:cxn modelId="{7DB12EAA-F644-444E-8312-DD5556E17F16}" type="presParOf" srcId="{C0395A4A-A09C-4FD4-A5A1-1E8CE2411BF7}" destId="{24A77785-0A09-466A-8D3C-4B31CF1D96DC}" srcOrd="1" destOrd="0" presId="urn:microsoft.com/office/officeart/2018/2/layout/IconVerticalSolidList"/>
    <dgm:cxn modelId="{8D00A9F0-7823-450B-BE1A-1D5AFF4D5C7A}" type="presParOf" srcId="{C0395A4A-A09C-4FD4-A5A1-1E8CE2411BF7}" destId="{2450B84F-BB5A-4437-B9D9-44171BC8B575}" srcOrd="2" destOrd="0" presId="urn:microsoft.com/office/officeart/2018/2/layout/IconVerticalSolidList"/>
    <dgm:cxn modelId="{600E0197-6174-4527-811A-B238DC310108}" type="presParOf" srcId="{C0395A4A-A09C-4FD4-A5A1-1E8CE2411BF7}" destId="{18D3F014-4C48-4A69-A0C0-14ED85F5F289}" srcOrd="3" destOrd="0" presId="urn:microsoft.com/office/officeart/2018/2/layout/IconVerticalSolidList"/>
    <dgm:cxn modelId="{15C80965-6900-4850-8ED1-F2ABD8671D45}" type="presParOf" srcId="{2C4D399B-9EFD-4FA8-A385-F69F402B1939}" destId="{44C18311-6808-49B3-ADE1-D4FB7D1E1DC4}" srcOrd="5" destOrd="0" presId="urn:microsoft.com/office/officeart/2018/2/layout/IconVerticalSolidList"/>
    <dgm:cxn modelId="{2FF565FA-E2FF-43BF-BE49-F79F43E837E8}" type="presParOf" srcId="{2C4D399B-9EFD-4FA8-A385-F69F402B1939}" destId="{C4E49A2C-DE75-4B74-928C-1363E1D908E9}" srcOrd="6" destOrd="0" presId="urn:microsoft.com/office/officeart/2018/2/layout/IconVerticalSolidList"/>
    <dgm:cxn modelId="{0D0AEB62-58AA-4892-A361-2AAC4491C2DF}" type="presParOf" srcId="{C4E49A2C-DE75-4B74-928C-1363E1D908E9}" destId="{460F47C9-01A7-4218-A80B-8E511BA10FFB}" srcOrd="0" destOrd="0" presId="urn:microsoft.com/office/officeart/2018/2/layout/IconVerticalSolidList"/>
    <dgm:cxn modelId="{98AB5524-3A0A-4C77-BBD2-427253AAD596}" type="presParOf" srcId="{C4E49A2C-DE75-4B74-928C-1363E1D908E9}" destId="{AD1523CC-D9FC-46D3-BC24-16C1D46A5361}" srcOrd="1" destOrd="0" presId="urn:microsoft.com/office/officeart/2018/2/layout/IconVerticalSolidList"/>
    <dgm:cxn modelId="{749E6481-BB38-4549-8939-12F9274774A2}" type="presParOf" srcId="{C4E49A2C-DE75-4B74-928C-1363E1D908E9}" destId="{54CB436D-9F97-4B5A-93D1-8A4AEC56366E}" srcOrd="2" destOrd="0" presId="urn:microsoft.com/office/officeart/2018/2/layout/IconVerticalSolidList"/>
    <dgm:cxn modelId="{7C5D9264-48A3-46E4-8545-824E0098BA9A}" type="presParOf" srcId="{C4E49A2C-DE75-4B74-928C-1363E1D908E9}" destId="{985D9B80-B57F-4240-9BA3-86B238A18DF8}" srcOrd="3" destOrd="0" presId="urn:microsoft.com/office/officeart/2018/2/layout/IconVerticalSolidList"/>
    <dgm:cxn modelId="{850A11B0-2A70-492A-8A15-9CC403CB9946}" type="presParOf" srcId="{2C4D399B-9EFD-4FA8-A385-F69F402B1939}" destId="{5B982E00-8827-4376-ADB7-33015E01CFB3}" srcOrd="7" destOrd="0" presId="urn:microsoft.com/office/officeart/2018/2/layout/IconVerticalSolidList"/>
    <dgm:cxn modelId="{4A81F0BD-0026-4F7A-BFEF-9BDC91FDA3C8}" type="presParOf" srcId="{2C4D399B-9EFD-4FA8-A385-F69F402B1939}" destId="{FC5DB1C3-726C-4377-9EAA-2A78F3D318B5}" srcOrd="8" destOrd="0" presId="urn:microsoft.com/office/officeart/2018/2/layout/IconVerticalSolidList"/>
    <dgm:cxn modelId="{C54B4656-4988-4D4F-89BA-B08DAE676474}" type="presParOf" srcId="{FC5DB1C3-726C-4377-9EAA-2A78F3D318B5}" destId="{089A3EF9-27C5-4BE6-B0E5-68E5514FC14D}" srcOrd="0" destOrd="0" presId="urn:microsoft.com/office/officeart/2018/2/layout/IconVerticalSolidList"/>
    <dgm:cxn modelId="{AC858DB2-4D32-44B6-8708-D2FE4FFB540A}" type="presParOf" srcId="{FC5DB1C3-726C-4377-9EAA-2A78F3D318B5}" destId="{F9D61C93-70A3-48FB-86C2-22CC5546CF39}" srcOrd="1" destOrd="0" presId="urn:microsoft.com/office/officeart/2018/2/layout/IconVerticalSolidList"/>
    <dgm:cxn modelId="{AF6E4099-DC81-4F37-AC31-E3D85514F5D7}" type="presParOf" srcId="{FC5DB1C3-726C-4377-9EAA-2A78F3D318B5}" destId="{44F4A6CA-4656-4AB1-986E-B60C36AC0F22}" srcOrd="2" destOrd="0" presId="urn:microsoft.com/office/officeart/2018/2/layout/IconVerticalSolidList"/>
    <dgm:cxn modelId="{8470B91D-0108-4C01-8137-9B8481ECAF1A}" type="presParOf" srcId="{FC5DB1C3-726C-4377-9EAA-2A78F3D318B5}" destId="{5DBB8D22-8BE6-473A-8DD6-DE13D4D6DC3B}" srcOrd="3" destOrd="0" presId="urn:microsoft.com/office/officeart/2018/2/layout/IconVerticalSolidList"/>
    <dgm:cxn modelId="{3AF44FEA-3054-4802-9164-77627BF9EF99}" type="presParOf" srcId="{2C4D399B-9EFD-4FA8-A385-F69F402B1939}" destId="{D82F83A2-8FD4-44AE-99EC-9028B5073D6F}" srcOrd="9" destOrd="0" presId="urn:microsoft.com/office/officeart/2018/2/layout/IconVerticalSolidList"/>
    <dgm:cxn modelId="{95508C68-ECE4-4C6C-9C97-51BD8E7FB4FF}" type="presParOf" srcId="{2C4D399B-9EFD-4FA8-A385-F69F402B1939}" destId="{BD8B9877-7B2F-43A5-8105-EE1B625D27B0}" srcOrd="10" destOrd="0" presId="urn:microsoft.com/office/officeart/2018/2/layout/IconVerticalSolidList"/>
    <dgm:cxn modelId="{EA3F7A35-7ADC-442C-9944-9D42435730E0}" type="presParOf" srcId="{BD8B9877-7B2F-43A5-8105-EE1B625D27B0}" destId="{B8619977-9604-4ABD-9983-60E795B2CC02}" srcOrd="0" destOrd="0" presId="urn:microsoft.com/office/officeart/2018/2/layout/IconVerticalSolidList"/>
    <dgm:cxn modelId="{1E586C25-DC7C-4986-880D-9D076E29C791}" type="presParOf" srcId="{BD8B9877-7B2F-43A5-8105-EE1B625D27B0}" destId="{D03866CE-4115-423F-B9FA-916808432513}" srcOrd="1" destOrd="0" presId="urn:microsoft.com/office/officeart/2018/2/layout/IconVerticalSolidList"/>
    <dgm:cxn modelId="{6120B827-B40F-406E-B848-779AA2377511}" type="presParOf" srcId="{BD8B9877-7B2F-43A5-8105-EE1B625D27B0}" destId="{57F70E64-D87D-41F3-9F4F-ACE94A12A4A1}" srcOrd="2" destOrd="0" presId="urn:microsoft.com/office/officeart/2018/2/layout/IconVerticalSolidList"/>
    <dgm:cxn modelId="{8BB26B2E-F8FD-45EE-83C1-02B762B3E3C7}" type="presParOf" srcId="{BD8B9877-7B2F-43A5-8105-EE1B625D27B0}" destId="{A2513DE3-840B-4F89-A649-DDE57E87F2C6}" srcOrd="3" destOrd="0" presId="urn:microsoft.com/office/officeart/2018/2/layout/IconVerticalSolidList"/>
    <dgm:cxn modelId="{85CB5543-D165-4532-8319-484200EAB8B8}" type="presParOf" srcId="{2C4D399B-9EFD-4FA8-A385-F69F402B1939}" destId="{C245E796-DCEF-4ABF-B7C0-E9B568F6C491}" srcOrd="11" destOrd="0" presId="urn:microsoft.com/office/officeart/2018/2/layout/IconVerticalSolidList"/>
    <dgm:cxn modelId="{E8BB7B14-1675-4432-8E0F-6AA0BD53FD93}" type="presParOf" srcId="{2C4D399B-9EFD-4FA8-A385-F69F402B1939}" destId="{19525C74-8642-4FC8-A17F-0F7173A24B3A}" srcOrd="12" destOrd="0" presId="urn:microsoft.com/office/officeart/2018/2/layout/IconVerticalSolidList"/>
    <dgm:cxn modelId="{1B743518-79E6-486E-B6DA-352A92EA458B}" type="presParOf" srcId="{19525C74-8642-4FC8-A17F-0F7173A24B3A}" destId="{B9709A45-5F38-4219-BFE8-2384FA31A21E}" srcOrd="0" destOrd="0" presId="urn:microsoft.com/office/officeart/2018/2/layout/IconVerticalSolidList"/>
    <dgm:cxn modelId="{9C88F064-9C07-480F-80A3-ED29F73FA23F}" type="presParOf" srcId="{19525C74-8642-4FC8-A17F-0F7173A24B3A}" destId="{5C5642E6-0280-4461-9986-844BD3B5630A}" srcOrd="1" destOrd="0" presId="urn:microsoft.com/office/officeart/2018/2/layout/IconVerticalSolidList"/>
    <dgm:cxn modelId="{0B836D7E-3DCD-448E-AAD6-A9FF6568748C}" type="presParOf" srcId="{19525C74-8642-4FC8-A17F-0F7173A24B3A}" destId="{DF45F81C-74CA-4D49-8032-D6EA5B74DA0D}" srcOrd="2" destOrd="0" presId="urn:microsoft.com/office/officeart/2018/2/layout/IconVerticalSolidList"/>
    <dgm:cxn modelId="{0FB938C0-908F-40B2-A416-FFE6082B65E1}" type="presParOf" srcId="{19525C74-8642-4FC8-A17F-0F7173A24B3A}" destId="{8676F31E-E70D-4530-A2DE-F4F6AE15C193}" srcOrd="3" destOrd="0" presId="urn:microsoft.com/office/officeart/2018/2/layout/IconVerticalSolidList"/>
    <dgm:cxn modelId="{2122EA0B-8503-564A-BA48-36B8286BBF4B}" type="presParOf" srcId="{2C4D399B-9EFD-4FA8-A385-F69F402B1939}" destId="{717CFFDE-9840-FE49-8F18-3586CB8B39A4}" srcOrd="13" destOrd="0" presId="urn:microsoft.com/office/officeart/2018/2/layout/IconVerticalSolidList"/>
    <dgm:cxn modelId="{50911250-DE5D-2348-9555-9BA21C1D5992}" type="presParOf" srcId="{2C4D399B-9EFD-4FA8-A385-F69F402B1939}" destId="{D540D29F-C378-6E4D-AA3E-F83BE33654C0}" srcOrd="14" destOrd="0" presId="urn:microsoft.com/office/officeart/2018/2/layout/IconVerticalSolidList"/>
    <dgm:cxn modelId="{3EABF056-79C6-1944-BFFE-510BAF830F4D}" type="presParOf" srcId="{D540D29F-C378-6E4D-AA3E-F83BE33654C0}" destId="{26D697EC-CF9E-9D48-90B2-D76A1CD89E24}" srcOrd="0" destOrd="0" presId="urn:microsoft.com/office/officeart/2018/2/layout/IconVerticalSolidList"/>
    <dgm:cxn modelId="{4204B404-BA88-C648-9A5C-292CD7183DD0}" type="presParOf" srcId="{D540D29F-C378-6E4D-AA3E-F83BE33654C0}" destId="{FA51F550-D2EC-6549-A949-7753CA98613F}" srcOrd="1" destOrd="0" presId="urn:microsoft.com/office/officeart/2018/2/layout/IconVerticalSolidList"/>
    <dgm:cxn modelId="{5F9B0CAB-14AA-0446-8C6A-1A295D213B52}" type="presParOf" srcId="{D540D29F-C378-6E4D-AA3E-F83BE33654C0}" destId="{14AD7808-EBE1-B14B-B8D3-CADE734B6EE0}" srcOrd="2" destOrd="0" presId="urn:microsoft.com/office/officeart/2018/2/layout/IconVerticalSolidList"/>
    <dgm:cxn modelId="{57D7A709-A13D-224A-9A9E-C65D373BA340}" type="presParOf" srcId="{D540D29F-C378-6E4D-AA3E-F83BE33654C0}" destId="{F50952EB-8C39-A44F-BB99-5C701A0A36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F5332-50FB-4AD4-929E-BAD48D2EA4C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E8B48A-0CB7-4496-98F8-A1990D526602}">
      <dgm:prSet/>
      <dgm:spPr/>
      <dgm:t>
        <a:bodyPr/>
        <a:lstStyle/>
        <a:p>
          <a:r>
            <a:rPr lang="en-US"/>
            <a:t>Understanding why students get stuck</a:t>
          </a:r>
        </a:p>
      </dgm:t>
    </dgm:pt>
    <dgm:pt modelId="{706BD986-3AE3-447E-8181-B59FFFA810D9}" type="parTrans" cxnId="{BAD5E479-C62E-4421-86D5-D8F4B0FF2F06}">
      <dgm:prSet/>
      <dgm:spPr/>
      <dgm:t>
        <a:bodyPr/>
        <a:lstStyle/>
        <a:p>
          <a:endParaRPr lang="en-US"/>
        </a:p>
      </dgm:t>
    </dgm:pt>
    <dgm:pt modelId="{DF2E95B7-ED05-449A-BE0B-65F624DBD218}" type="sibTrans" cxnId="{BAD5E479-C62E-4421-86D5-D8F4B0FF2F0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034297F-6FF4-4E5A-84AD-6543C7FB20EB}">
      <dgm:prSet/>
      <dgm:spPr/>
      <dgm:t>
        <a:bodyPr/>
        <a:lstStyle/>
        <a:p>
          <a:r>
            <a:rPr lang="en-US"/>
            <a:t>Understanding how to engage with students who are stuck</a:t>
          </a:r>
        </a:p>
      </dgm:t>
    </dgm:pt>
    <dgm:pt modelId="{72539251-88FF-4DD1-BBE5-5EE2EFFCF00D}" type="parTrans" cxnId="{59A5A249-7097-4BC9-9CED-ED8C989C4614}">
      <dgm:prSet/>
      <dgm:spPr/>
      <dgm:t>
        <a:bodyPr/>
        <a:lstStyle/>
        <a:p>
          <a:endParaRPr lang="en-US"/>
        </a:p>
      </dgm:t>
    </dgm:pt>
    <dgm:pt modelId="{A5EF9868-F622-4E4F-ACD1-BE391F772505}" type="sibTrans" cxnId="{59A5A249-7097-4BC9-9CED-ED8C989C461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96C2892-F86E-4E27-B471-102E31EDB141}">
      <dgm:prSet/>
      <dgm:spPr/>
      <dgm:t>
        <a:bodyPr/>
        <a:lstStyle/>
        <a:p>
          <a:r>
            <a:rPr lang="en-US" dirty="0"/>
            <a:t>Understanding how to organize your classroom/workload to help keep kids from getting unstuck</a:t>
          </a:r>
        </a:p>
      </dgm:t>
    </dgm:pt>
    <dgm:pt modelId="{36A3DFC4-4C02-4376-8665-3D64BBC396D5}" type="parTrans" cxnId="{C36F54A1-407B-4319-86FA-F8C452F8E8C6}">
      <dgm:prSet/>
      <dgm:spPr/>
      <dgm:t>
        <a:bodyPr/>
        <a:lstStyle/>
        <a:p>
          <a:endParaRPr lang="en-US"/>
        </a:p>
      </dgm:t>
    </dgm:pt>
    <dgm:pt modelId="{3FE772DF-2AF8-42AE-AA38-E77BF48CB840}" type="sibTrans" cxnId="{C36F54A1-407B-4319-86FA-F8C452F8E8C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E00673A-7DF4-0A4D-A888-911B080A86D0}" type="pres">
      <dgm:prSet presAssocID="{210F5332-50FB-4AD4-929E-BAD48D2EA4C0}" presName="Name0" presStyleCnt="0">
        <dgm:presLayoutVars>
          <dgm:animLvl val="lvl"/>
          <dgm:resizeHandles val="exact"/>
        </dgm:presLayoutVars>
      </dgm:prSet>
      <dgm:spPr/>
    </dgm:pt>
    <dgm:pt modelId="{FC9AC9A2-7112-FA49-A553-D5BA91D636C5}" type="pres">
      <dgm:prSet presAssocID="{04E8B48A-0CB7-4496-98F8-A1990D526602}" presName="compositeNode" presStyleCnt="0">
        <dgm:presLayoutVars>
          <dgm:bulletEnabled val="1"/>
        </dgm:presLayoutVars>
      </dgm:prSet>
      <dgm:spPr/>
    </dgm:pt>
    <dgm:pt modelId="{6D5E361F-009B-0144-9240-3BFE2AA0A801}" type="pres">
      <dgm:prSet presAssocID="{04E8B48A-0CB7-4496-98F8-A1990D526602}" presName="bgRect" presStyleLbl="alignNode1" presStyleIdx="0" presStyleCnt="3"/>
      <dgm:spPr/>
    </dgm:pt>
    <dgm:pt modelId="{FAF0A8B1-9C06-2946-95DC-77F278F9DDF0}" type="pres">
      <dgm:prSet presAssocID="{DF2E95B7-ED05-449A-BE0B-65F624DBD21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4197367-0582-8447-B415-2E3264DA887B}" type="pres">
      <dgm:prSet presAssocID="{04E8B48A-0CB7-4496-98F8-A1990D526602}" presName="nodeRect" presStyleLbl="alignNode1" presStyleIdx="0" presStyleCnt="3">
        <dgm:presLayoutVars>
          <dgm:bulletEnabled val="1"/>
        </dgm:presLayoutVars>
      </dgm:prSet>
      <dgm:spPr/>
    </dgm:pt>
    <dgm:pt modelId="{7CAAF115-C1FA-EA48-9D7E-F20BEA380C53}" type="pres">
      <dgm:prSet presAssocID="{DF2E95B7-ED05-449A-BE0B-65F624DBD218}" presName="sibTrans" presStyleCnt="0"/>
      <dgm:spPr/>
    </dgm:pt>
    <dgm:pt modelId="{BA451D44-C741-F747-A8F2-A90EE10A8139}" type="pres">
      <dgm:prSet presAssocID="{3034297F-6FF4-4E5A-84AD-6543C7FB20EB}" presName="compositeNode" presStyleCnt="0">
        <dgm:presLayoutVars>
          <dgm:bulletEnabled val="1"/>
        </dgm:presLayoutVars>
      </dgm:prSet>
      <dgm:spPr/>
    </dgm:pt>
    <dgm:pt modelId="{4C500195-632F-124A-9145-AE8CE6BFE027}" type="pres">
      <dgm:prSet presAssocID="{3034297F-6FF4-4E5A-84AD-6543C7FB20EB}" presName="bgRect" presStyleLbl="alignNode1" presStyleIdx="1" presStyleCnt="3"/>
      <dgm:spPr/>
    </dgm:pt>
    <dgm:pt modelId="{4A79D0AB-62FA-5644-B399-B6B3311E3054}" type="pres">
      <dgm:prSet presAssocID="{A5EF9868-F622-4E4F-ACD1-BE391F77250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7741367-3543-2B46-B8E7-C0CB91FC0BCB}" type="pres">
      <dgm:prSet presAssocID="{3034297F-6FF4-4E5A-84AD-6543C7FB20EB}" presName="nodeRect" presStyleLbl="alignNode1" presStyleIdx="1" presStyleCnt="3">
        <dgm:presLayoutVars>
          <dgm:bulletEnabled val="1"/>
        </dgm:presLayoutVars>
      </dgm:prSet>
      <dgm:spPr/>
    </dgm:pt>
    <dgm:pt modelId="{AD1CECFD-8A2B-E54A-B064-5A4089325CB7}" type="pres">
      <dgm:prSet presAssocID="{A5EF9868-F622-4E4F-ACD1-BE391F772505}" presName="sibTrans" presStyleCnt="0"/>
      <dgm:spPr/>
    </dgm:pt>
    <dgm:pt modelId="{389BA2DF-056F-CE46-8046-21F10B145560}" type="pres">
      <dgm:prSet presAssocID="{A96C2892-F86E-4E27-B471-102E31EDB141}" presName="compositeNode" presStyleCnt="0">
        <dgm:presLayoutVars>
          <dgm:bulletEnabled val="1"/>
        </dgm:presLayoutVars>
      </dgm:prSet>
      <dgm:spPr/>
    </dgm:pt>
    <dgm:pt modelId="{5D9093F7-D294-DB4B-87E3-D3C92B7B8377}" type="pres">
      <dgm:prSet presAssocID="{A96C2892-F86E-4E27-B471-102E31EDB141}" presName="bgRect" presStyleLbl="alignNode1" presStyleIdx="2" presStyleCnt="3"/>
      <dgm:spPr/>
    </dgm:pt>
    <dgm:pt modelId="{906F2489-1AF0-7E4B-ADF7-A351540DB64D}" type="pres">
      <dgm:prSet presAssocID="{3FE772DF-2AF8-42AE-AA38-E77BF48CB84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5F75804-E86B-CF41-9234-A49D5CDCFA7F}" type="pres">
      <dgm:prSet presAssocID="{A96C2892-F86E-4E27-B471-102E31EDB14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0252E0E-D350-D14D-A7D3-030E2F794531}" type="presOf" srcId="{04E8B48A-0CB7-4496-98F8-A1990D526602}" destId="{6D5E361F-009B-0144-9240-3BFE2AA0A801}" srcOrd="0" destOrd="0" presId="urn:microsoft.com/office/officeart/2016/7/layout/LinearBlockProcessNumbered"/>
    <dgm:cxn modelId="{C4A02B2B-CBAA-B244-8347-CACB543EDAE2}" type="presOf" srcId="{3034297F-6FF4-4E5A-84AD-6543C7FB20EB}" destId="{F7741367-3543-2B46-B8E7-C0CB91FC0BCB}" srcOrd="1" destOrd="0" presId="urn:microsoft.com/office/officeart/2016/7/layout/LinearBlockProcessNumbered"/>
    <dgm:cxn modelId="{90B39C44-AA4F-CE47-932A-DB44EF89B5BA}" type="presOf" srcId="{A96C2892-F86E-4E27-B471-102E31EDB141}" destId="{05F75804-E86B-CF41-9234-A49D5CDCFA7F}" srcOrd="1" destOrd="0" presId="urn:microsoft.com/office/officeart/2016/7/layout/LinearBlockProcessNumbered"/>
    <dgm:cxn modelId="{59A5A249-7097-4BC9-9CED-ED8C989C4614}" srcId="{210F5332-50FB-4AD4-929E-BAD48D2EA4C0}" destId="{3034297F-6FF4-4E5A-84AD-6543C7FB20EB}" srcOrd="1" destOrd="0" parTransId="{72539251-88FF-4DD1-BBE5-5EE2EFFCF00D}" sibTransId="{A5EF9868-F622-4E4F-ACD1-BE391F772505}"/>
    <dgm:cxn modelId="{14319857-7FC0-9344-9DAA-8A89392974AD}" type="presOf" srcId="{04E8B48A-0CB7-4496-98F8-A1990D526602}" destId="{94197367-0582-8447-B415-2E3264DA887B}" srcOrd="1" destOrd="0" presId="urn:microsoft.com/office/officeart/2016/7/layout/LinearBlockProcessNumbered"/>
    <dgm:cxn modelId="{BAD5E479-C62E-4421-86D5-D8F4B0FF2F06}" srcId="{210F5332-50FB-4AD4-929E-BAD48D2EA4C0}" destId="{04E8B48A-0CB7-4496-98F8-A1990D526602}" srcOrd="0" destOrd="0" parTransId="{706BD986-3AE3-447E-8181-B59FFFA810D9}" sibTransId="{DF2E95B7-ED05-449A-BE0B-65F624DBD218}"/>
    <dgm:cxn modelId="{3619EF80-106F-1E48-827E-345935235720}" type="presOf" srcId="{3034297F-6FF4-4E5A-84AD-6543C7FB20EB}" destId="{4C500195-632F-124A-9145-AE8CE6BFE027}" srcOrd="0" destOrd="0" presId="urn:microsoft.com/office/officeart/2016/7/layout/LinearBlockProcessNumbered"/>
    <dgm:cxn modelId="{C36F54A1-407B-4319-86FA-F8C452F8E8C6}" srcId="{210F5332-50FB-4AD4-929E-BAD48D2EA4C0}" destId="{A96C2892-F86E-4E27-B471-102E31EDB141}" srcOrd="2" destOrd="0" parTransId="{36A3DFC4-4C02-4376-8665-3D64BBC396D5}" sibTransId="{3FE772DF-2AF8-42AE-AA38-E77BF48CB840}"/>
    <dgm:cxn modelId="{199662AB-DD05-5E4F-B37D-13651946EB61}" type="presOf" srcId="{DF2E95B7-ED05-449A-BE0B-65F624DBD218}" destId="{FAF0A8B1-9C06-2946-95DC-77F278F9DDF0}" srcOrd="0" destOrd="0" presId="urn:microsoft.com/office/officeart/2016/7/layout/LinearBlockProcessNumbered"/>
    <dgm:cxn modelId="{6C2C36E0-9E42-9C47-BD02-F513DFFFC4B2}" type="presOf" srcId="{210F5332-50FB-4AD4-929E-BAD48D2EA4C0}" destId="{8E00673A-7DF4-0A4D-A888-911B080A86D0}" srcOrd="0" destOrd="0" presId="urn:microsoft.com/office/officeart/2016/7/layout/LinearBlockProcessNumbered"/>
    <dgm:cxn modelId="{78A040ED-7A3F-5A45-B7C7-67EBD9A88D11}" type="presOf" srcId="{A5EF9868-F622-4E4F-ACD1-BE391F772505}" destId="{4A79D0AB-62FA-5644-B399-B6B3311E3054}" srcOrd="0" destOrd="0" presId="urn:microsoft.com/office/officeart/2016/7/layout/LinearBlockProcessNumbered"/>
    <dgm:cxn modelId="{D491C4F2-226D-4045-BCA9-466B205CB6E0}" type="presOf" srcId="{3FE772DF-2AF8-42AE-AA38-E77BF48CB840}" destId="{906F2489-1AF0-7E4B-ADF7-A351540DB64D}" srcOrd="0" destOrd="0" presId="urn:microsoft.com/office/officeart/2016/7/layout/LinearBlockProcessNumbered"/>
    <dgm:cxn modelId="{092A26F3-95D3-114E-B5CC-F2FB41C7DD1E}" type="presOf" srcId="{A96C2892-F86E-4E27-B471-102E31EDB141}" destId="{5D9093F7-D294-DB4B-87E3-D3C92B7B8377}" srcOrd="0" destOrd="0" presId="urn:microsoft.com/office/officeart/2016/7/layout/LinearBlockProcessNumbered"/>
    <dgm:cxn modelId="{34F61563-BD9A-5B4C-BE00-11800219DF2E}" type="presParOf" srcId="{8E00673A-7DF4-0A4D-A888-911B080A86D0}" destId="{FC9AC9A2-7112-FA49-A553-D5BA91D636C5}" srcOrd="0" destOrd="0" presId="urn:microsoft.com/office/officeart/2016/7/layout/LinearBlockProcessNumbered"/>
    <dgm:cxn modelId="{421E1637-1D8C-8F44-B452-0834839158B5}" type="presParOf" srcId="{FC9AC9A2-7112-FA49-A553-D5BA91D636C5}" destId="{6D5E361F-009B-0144-9240-3BFE2AA0A801}" srcOrd="0" destOrd="0" presId="urn:microsoft.com/office/officeart/2016/7/layout/LinearBlockProcessNumbered"/>
    <dgm:cxn modelId="{CD379863-5B67-FF47-8932-0379F21B292F}" type="presParOf" srcId="{FC9AC9A2-7112-FA49-A553-D5BA91D636C5}" destId="{FAF0A8B1-9C06-2946-95DC-77F278F9DDF0}" srcOrd="1" destOrd="0" presId="urn:microsoft.com/office/officeart/2016/7/layout/LinearBlockProcessNumbered"/>
    <dgm:cxn modelId="{E43535F2-4EAA-CA49-9ACA-C1062C6812E5}" type="presParOf" srcId="{FC9AC9A2-7112-FA49-A553-D5BA91D636C5}" destId="{94197367-0582-8447-B415-2E3264DA887B}" srcOrd="2" destOrd="0" presId="urn:microsoft.com/office/officeart/2016/7/layout/LinearBlockProcessNumbered"/>
    <dgm:cxn modelId="{7F5ABC47-2509-FB46-B0B2-9C29EE2DCCBF}" type="presParOf" srcId="{8E00673A-7DF4-0A4D-A888-911B080A86D0}" destId="{7CAAF115-C1FA-EA48-9D7E-F20BEA380C53}" srcOrd="1" destOrd="0" presId="urn:microsoft.com/office/officeart/2016/7/layout/LinearBlockProcessNumbered"/>
    <dgm:cxn modelId="{523476B0-421F-B343-B2F5-928F5555CEFD}" type="presParOf" srcId="{8E00673A-7DF4-0A4D-A888-911B080A86D0}" destId="{BA451D44-C741-F747-A8F2-A90EE10A8139}" srcOrd="2" destOrd="0" presId="urn:microsoft.com/office/officeart/2016/7/layout/LinearBlockProcessNumbered"/>
    <dgm:cxn modelId="{ACD0FB37-76E8-3A49-9CD8-B9A617747899}" type="presParOf" srcId="{BA451D44-C741-F747-A8F2-A90EE10A8139}" destId="{4C500195-632F-124A-9145-AE8CE6BFE027}" srcOrd="0" destOrd="0" presId="urn:microsoft.com/office/officeart/2016/7/layout/LinearBlockProcessNumbered"/>
    <dgm:cxn modelId="{A42EB83E-DAF3-7E43-B18F-50959169BAB1}" type="presParOf" srcId="{BA451D44-C741-F747-A8F2-A90EE10A8139}" destId="{4A79D0AB-62FA-5644-B399-B6B3311E3054}" srcOrd="1" destOrd="0" presId="urn:microsoft.com/office/officeart/2016/7/layout/LinearBlockProcessNumbered"/>
    <dgm:cxn modelId="{9592F816-D2D5-9F46-AB8D-4DA556D3C51C}" type="presParOf" srcId="{BA451D44-C741-F747-A8F2-A90EE10A8139}" destId="{F7741367-3543-2B46-B8E7-C0CB91FC0BCB}" srcOrd="2" destOrd="0" presId="urn:microsoft.com/office/officeart/2016/7/layout/LinearBlockProcessNumbered"/>
    <dgm:cxn modelId="{DEADE962-9DB4-F24C-83EB-1874EA7C505C}" type="presParOf" srcId="{8E00673A-7DF4-0A4D-A888-911B080A86D0}" destId="{AD1CECFD-8A2B-E54A-B064-5A4089325CB7}" srcOrd="3" destOrd="0" presId="urn:microsoft.com/office/officeart/2016/7/layout/LinearBlockProcessNumbered"/>
    <dgm:cxn modelId="{50577D65-8484-AD45-8BD0-21A3D096F8CC}" type="presParOf" srcId="{8E00673A-7DF4-0A4D-A888-911B080A86D0}" destId="{389BA2DF-056F-CE46-8046-21F10B145560}" srcOrd="4" destOrd="0" presId="urn:microsoft.com/office/officeart/2016/7/layout/LinearBlockProcessNumbered"/>
    <dgm:cxn modelId="{E70D0FC1-7ACF-3244-8351-43D7C7ABF88A}" type="presParOf" srcId="{389BA2DF-056F-CE46-8046-21F10B145560}" destId="{5D9093F7-D294-DB4B-87E3-D3C92B7B8377}" srcOrd="0" destOrd="0" presId="urn:microsoft.com/office/officeart/2016/7/layout/LinearBlockProcessNumbered"/>
    <dgm:cxn modelId="{F1CBB092-CB7D-2E43-8DB7-4B21670A644B}" type="presParOf" srcId="{389BA2DF-056F-CE46-8046-21F10B145560}" destId="{906F2489-1AF0-7E4B-ADF7-A351540DB64D}" srcOrd="1" destOrd="0" presId="urn:microsoft.com/office/officeart/2016/7/layout/LinearBlockProcessNumbered"/>
    <dgm:cxn modelId="{43BDFCEF-AAB2-9443-8A48-54EA3A868542}" type="presParOf" srcId="{389BA2DF-056F-CE46-8046-21F10B145560}" destId="{05F75804-E86B-CF41-9234-A49D5CDCFA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AF266-531C-4699-B99E-6B821D4CCC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118AAD-4255-43B5-9BEA-3144F71C5022}">
      <dgm:prSet/>
      <dgm:spPr/>
      <dgm:t>
        <a:bodyPr/>
        <a:lstStyle/>
        <a:p>
          <a:r>
            <a:rPr lang="en-US"/>
            <a:t>10-year-old student</a:t>
          </a:r>
        </a:p>
      </dgm:t>
    </dgm:pt>
    <dgm:pt modelId="{517C8758-70B4-4D7B-8D2F-1890F15818C4}" type="parTrans" cxnId="{D51127ED-99F6-4170-B986-94AA465DB269}">
      <dgm:prSet/>
      <dgm:spPr/>
      <dgm:t>
        <a:bodyPr/>
        <a:lstStyle/>
        <a:p>
          <a:endParaRPr lang="en-US"/>
        </a:p>
      </dgm:t>
    </dgm:pt>
    <dgm:pt modelId="{FC4E10EC-81F6-4C1E-AEFA-330CC18ABAEF}" type="sibTrans" cxnId="{D51127ED-99F6-4170-B986-94AA465DB269}">
      <dgm:prSet/>
      <dgm:spPr/>
      <dgm:t>
        <a:bodyPr/>
        <a:lstStyle/>
        <a:p>
          <a:endParaRPr lang="en-US"/>
        </a:p>
      </dgm:t>
    </dgm:pt>
    <dgm:pt modelId="{4D5524CA-50C6-4643-ADDB-C43FE0DEF8BA}">
      <dgm:prSet/>
      <dgm:spPr/>
      <dgm:t>
        <a:bodyPr/>
        <a:lstStyle/>
        <a:p>
          <a:r>
            <a:rPr lang="en-US" dirty="0"/>
            <a:t>IQ:  132.   Diagnoses:  ADHD, Sensory Processing Disorder, Dyslexia</a:t>
          </a:r>
        </a:p>
      </dgm:t>
    </dgm:pt>
    <dgm:pt modelId="{40618725-EA21-4D35-8D28-43147DAB6B18}" type="parTrans" cxnId="{A96BAF07-9539-4F28-B4ED-7F510A4D0841}">
      <dgm:prSet/>
      <dgm:spPr/>
      <dgm:t>
        <a:bodyPr/>
        <a:lstStyle/>
        <a:p>
          <a:endParaRPr lang="en-US"/>
        </a:p>
      </dgm:t>
    </dgm:pt>
    <dgm:pt modelId="{FF769DCD-85CA-462A-911D-B79467D034C9}" type="sibTrans" cxnId="{A96BAF07-9539-4F28-B4ED-7F510A4D0841}">
      <dgm:prSet/>
      <dgm:spPr/>
      <dgm:t>
        <a:bodyPr/>
        <a:lstStyle/>
        <a:p>
          <a:endParaRPr lang="en-US"/>
        </a:p>
      </dgm:t>
    </dgm:pt>
    <dgm:pt modelId="{47DF9587-7018-406E-A8EC-AD92C050CD96}">
      <dgm:prSet/>
      <dgm:spPr/>
      <dgm:t>
        <a:bodyPr/>
        <a:lstStyle/>
        <a:p>
          <a:r>
            <a:rPr lang="en-US" dirty="0"/>
            <a:t>Attends a school for gifted/2e kids </a:t>
          </a:r>
        </a:p>
      </dgm:t>
    </dgm:pt>
    <dgm:pt modelId="{5A3DD2E0-73A2-468B-90A0-2CB2E514DDB5}" type="parTrans" cxnId="{B447FA81-F2AB-4B08-A55B-EE834AF691F9}">
      <dgm:prSet/>
      <dgm:spPr/>
      <dgm:t>
        <a:bodyPr/>
        <a:lstStyle/>
        <a:p>
          <a:endParaRPr lang="en-US"/>
        </a:p>
      </dgm:t>
    </dgm:pt>
    <dgm:pt modelId="{2CA6A08C-4C8A-459A-B292-EC81B8B6D4F0}" type="sibTrans" cxnId="{B447FA81-F2AB-4B08-A55B-EE834AF691F9}">
      <dgm:prSet/>
      <dgm:spPr/>
      <dgm:t>
        <a:bodyPr/>
        <a:lstStyle/>
        <a:p>
          <a:endParaRPr lang="en-US"/>
        </a:p>
      </dgm:t>
    </dgm:pt>
    <dgm:pt modelId="{DAB8D023-0D24-4DCB-AFFD-85C2415A8C23}">
      <dgm:prSet/>
      <dgm:spPr/>
      <dgm:t>
        <a:bodyPr/>
        <a:lstStyle/>
        <a:p>
          <a:r>
            <a:rPr lang="en-US"/>
            <a:t>Standing in the hallway bouncing back and forth between the walls </a:t>
          </a:r>
        </a:p>
      </dgm:t>
    </dgm:pt>
    <dgm:pt modelId="{92AA35AD-C52B-4662-9B72-4394C092BA9D}" type="parTrans" cxnId="{6D75A199-18CD-47E0-997F-4E4B2B8BD4E5}">
      <dgm:prSet/>
      <dgm:spPr/>
      <dgm:t>
        <a:bodyPr/>
        <a:lstStyle/>
        <a:p>
          <a:endParaRPr lang="en-US"/>
        </a:p>
      </dgm:t>
    </dgm:pt>
    <dgm:pt modelId="{5E9B8259-9E59-4B8B-A9B9-4B994A0D2730}" type="sibTrans" cxnId="{6D75A199-18CD-47E0-997F-4E4B2B8BD4E5}">
      <dgm:prSet/>
      <dgm:spPr/>
      <dgm:t>
        <a:bodyPr/>
        <a:lstStyle/>
        <a:p>
          <a:endParaRPr lang="en-US"/>
        </a:p>
      </dgm:t>
    </dgm:pt>
    <dgm:pt modelId="{B5B97E67-E429-4451-8171-76C1D4730429}">
      <dgm:prSet/>
      <dgm:spPr/>
      <dgm:t>
        <a:bodyPr/>
        <a:lstStyle/>
        <a:p>
          <a:r>
            <a:rPr lang="en-US"/>
            <a:t>When does this happen?  What’s the common denominator?</a:t>
          </a:r>
        </a:p>
      </dgm:t>
    </dgm:pt>
    <dgm:pt modelId="{7106E9CF-6C04-492F-B939-0312FEC70E33}" type="parTrans" cxnId="{DA358DF8-E4A2-4D77-8E13-B326381A5CD8}">
      <dgm:prSet/>
      <dgm:spPr/>
      <dgm:t>
        <a:bodyPr/>
        <a:lstStyle/>
        <a:p>
          <a:endParaRPr lang="en-US"/>
        </a:p>
      </dgm:t>
    </dgm:pt>
    <dgm:pt modelId="{48CA67F2-DE89-4ED1-8A15-3370A5D0E99B}" type="sibTrans" cxnId="{DA358DF8-E4A2-4D77-8E13-B326381A5CD8}">
      <dgm:prSet/>
      <dgm:spPr/>
      <dgm:t>
        <a:bodyPr/>
        <a:lstStyle/>
        <a:p>
          <a:endParaRPr lang="en-US"/>
        </a:p>
      </dgm:t>
    </dgm:pt>
    <dgm:pt modelId="{CDE6B822-B12C-A342-94FC-68BAE7345628}" type="pres">
      <dgm:prSet presAssocID="{832AF266-531C-4699-B99E-6B821D4CCC9A}" presName="linear" presStyleCnt="0">
        <dgm:presLayoutVars>
          <dgm:animLvl val="lvl"/>
          <dgm:resizeHandles val="exact"/>
        </dgm:presLayoutVars>
      </dgm:prSet>
      <dgm:spPr/>
    </dgm:pt>
    <dgm:pt modelId="{9572D49D-1143-8745-A8F8-442D0386A4B5}" type="pres">
      <dgm:prSet presAssocID="{27118AAD-4255-43B5-9BEA-3144F71C50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A1AAEB-1DEA-3942-A2E8-50EF807AA837}" type="pres">
      <dgm:prSet presAssocID="{FC4E10EC-81F6-4C1E-AEFA-330CC18ABAEF}" presName="spacer" presStyleCnt="0"/>
      <dgm:spPr/>
    </dgm:pt>
    <dgm:pt modelId="{DB7FB869-6518-5540-9DD1-015F6A523065}" type="pres">
      <dgm:prSet presAssocID="{4D5524CA-50C6-4643-ADDB-C43FE0DEF8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B18136-5AC8-8B42-BDCF-C6BDD7E74641}" type="pres">
      <dgm:prSet presAssocID="{FF769DCD-85CA-462A-911D-B79467D034C9}" presName="spacer" presStyleCnt="0"/>
      <dgm:spPr/>
    </dgm:pt>
    <dgm:pt modelId="{64F50F6D-EF59-554A-956D-7B87EF99AE95}" type="pres">
      <dgm:prSet presAssocID="{47DF9587-7018-406E-A8EC-AD92C050CD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C65542-EC48-DF46-9669-571C96789480}" type="pres">
      <dgm:prSet presAssocID="{2CA6A08C-4C8A-459A-B292-EC81B8B6D4F0}" presName="spacer" presStyleCnt="0"/>
      <dgm:spPr/>
    </dgm:pt>
    <dgm:pt modelId="{9521572C-DE9C-3240-930A-47F89FE12C2F}" type="pres">
      <dgm:prSet presAssocID="{DAB8D023-0D24-4DCB-AFFD-85C2415A8C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5C2B49-691A-AB40-A3E5-A8A8F7D3A729}" type="pres">
      <dgm:prSet presAssocID="{5E9B8259-9E59-4B8B-A9B9-4B994A0D2730}" presName="spacer" presStyleCnt="0"/>
      <dgm:spPr/>
    </dgm:pt>
    <dgm:pt modelId="{923B2E59-894F-464F-B42B-F9E4A14503B8}" type="pres">
      <dgm:prSet presAssocID="{B5B97E67-E429-4451-8171-76C1D47304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6BAF07-9539-4F28-B4ED-7F510A4D0841}" srcId="{832AF266-531C-4699-B99E-6B821D4CCC9A}" destId="{4D5524CA-50C6-4643-ADDB-C43FE0DEF8BA}" srcOrd="1" destOrd="0" parTransId="{40618725-EA21-4D35-8D28-43147DAB6B18}" sibTransId="{FF769DCD-85CA-462A-911D-B79467D034C9}"/>
    <dgm:cxn modelId="{35A7CB1A-776D-5148-A2D1-1629F2F248E2}" type="presOf" srcId="{DAB8D023-0D24-4DCB-AFFD-85C2415A8C23}" destId="{9521572C-DE9C-3240-930A-47F89FE12C2F}" srcOrd="0" destOrd="0" presId="urn:microsoft.com/office/officeart/2005/8/layout/vList2"/>
    <dgm:cxn modelId="{00BD8127-FD4C-6B4E-A6C1-FC460362D2AA}" type="presOf" srcId="{832AF266-531C-4699-B99E-6B821D4CCC9A}" destId="{CDE6B822-B12C-A342-94FC-68BAE7345628}" srcOrd="0" destOrd="0" presId="urn:microsoft.com/office/officeart/2005/8/layout/vList2"/>
    <dgm:cxn modelId="{10083831-9634-384B-9C00-3F7D6D641673}" type="presOf" srcId="{27118AAD-4255-43B5-9BEA-3144F71C5022}" destId="{9572D49D-1143-8745-A8F8-442D0386A4B5}" srcOrd="0" destOrd="0" presId="urn:microsoft.com/office/officeart/2005/8/layout/vList2"/>
    <dgm:cxn modelId="{C407DB35-833F-384C-8E12-FB7C86DCB056}" type="presOf" srcId="{B5B97E67-E429-4451-8171-76C1D4730429}" destId="{923B2E59-894F-464F-B42B-F9E4A14503B8}" srcOrd="0" destOrd="0" presId="urn:microsoft.com/office/officeart/2005/8/layout/vList2"/>
    <dgm:cxn modelId="{B883B855-E3A1-9C41-926D-C81CC7227BDD}" type="presOf" srcId="{47DF9587-7018-406E-A8EC-AD92C050CD96}" destId="{64F50F6D-EF59-554A-956D-7B87EF99AE95}" srcOrd="0" destOrd="0" presId="urn:microsoft.com/office/officeart/2005/8/layout/vList2"/>
    <dgm:cxn modelId="{B447FA81-F2AB-4B08-A55B-EE834AF691F9}" srcId="{832AF266-531C-4699-B99E-6B821D4CCC9A}" destId="{47DF9587-7018-406E-A8EC-AD92C050CD96}" srcOrd="2" destOrd="0" parTransId="{5A3DD2E0-73A2-468B-90A0-2CB2E514DDB5}" sibTransId="{2CA6A08C-4C8A-459A-B292-EC81B8B6D4F0}"/>
    <dgm:cxn modelId="{6D75A199-18CD-47E0-997F-4E4B2B8BD4E5}" srcId="{832AF266-531C-4699-B99E-6B821D4CCC9A}" destId="{DAB8D023-0D24-4DCB-AFFD-85C2415A8C23}" srcOrd="3" destOrd="0" parTransId="{92AA35AD-C52B-4662-9B72-4394C092BA9D}" sibTransId="{5E9B8259-9E59-4B8B-A9B9-4B994A0D2730}"/>
    <dgm:cxn modelId="{155B7ADD-6C55-EF40-82A9-23C6B84EF89F}" type="presOf" srcId="{4D5524CA-50C6-4643-ADDB-C43FE0DEF8BA}" destId="{DB7FB869-6518-5540-9DD1-015F6A523065}" srcOrd="0" destOrd="0" presId="urn:microsoft.com/office/officeart/2005/8/layout/vList2"/>
    <dgm:cxn modelId="{D51127ED-99F6-4170-B986-94AA465DB269}" srcId="{832AF266-531C-4699-B99E-6B821D4CCC9A}" destId="{27118AAD-4255-43B5-9BEA-3144F71C5022}" srcOrd="0" destOrd="0" parTransId="{517C8758-70B4-4D7B-8D2F-1890F15818C4}" sibTransId="{FC4E10EC-81F6-4C1E-AEFA-330CC18ABAEF}"/>
    <dgm:cxn modelId="{DA358DF8-E4A2-4D77-8E13-B326381A5CD8}" srcId="{832AF266-531C-4699-B99E-6B821D4CCC9A}" destId="{B5B97E67-E429-4451-8171-76C1D4730429}" srcOrd="4" destOrd="0" parTransId="{7106E9CF-6C04-492F-B939-0312FEC70E33}" sibTransId="{48CA67F2-DE89-4ED1-8A15-3370A5D0E99B}"/>
    <dgm:cxn modelId="{E301632F-1D95-BF44-BAD8-CC2B1F538647}" type="presParOf" srcId="{CDE6B822-B12C-A342-94FC-68BAE7345628}" destId="{9572D49D-1143-8745-A8F8-442D0386A4B5}" srcOrd="0" destOrd="0" presId="urn:microsoft.com/office/officeart/2005/8/layout/vList2"/>
    <dgm:cxn modelId="{F18BAC8B-43B7-9342-AAEE-3A2FA5971AF7}" type="presParOf" srcId="{CDE6B822-B12C-A342-94FC-68BAE7345628}" destId="{65A1AAEB-1DEA-3942-A2E8-50EF807AA837}" srcOrd="1" destOrd="0" presId="urn:microsoft.com/office/officeart/2005/8/layout/vList2"/>
    <dgm:cxn modelId="{07B45829-6B6E-EE49-BB36-BC0CB013FA2D}" type="presParOf" srcId="{CDE6B822-B12C-A342-94FC-68BAE7345628}" destId="{DB7FB869-6518-5540-9DD1-015F6A523065}" srcOrd="2" destOrd="0" presId="urn:microsoft.com/office/officeart/2005/8/layout/vList2"/>
    <dgm:cxn modelId="{4C756E5E-241C-CA48-A139-653547F2957A}" type="presParOf" srcId="{CDE6B822-B12C-A342-94FC-68BAE7345628}" destId="{95B18136-5AC8-8B42-BDCF-C6BDD7E74641}" srcOrd="3" destOrd="0" presId="urn:microsoft.com/office/officeart/2005/8/layout/vList2"/>
    <dgm:cxn modelId="{E4C4BFF1-1545-364F-8541-B33AE0CE1DD3}" type="presParOf" srcId="{CDE6B822-B12C-A342-94FC-68BAE7345628}" destId="{64F50F6D-EF59-554A-956D-7B87EF99AE95}" srcOrd="4" destOrd="0" presId="urn:microsoft.com/office/officeart/2005/8/layout/vList2"/>
    <dgm:cxn modelId="{1D69887C-93DC-6B45-91EC-2DA0BE966ADA}" type="presParOf" srcId="{CDE6B822-B12C-A342-94FC-68BAE7345628}" destId="{AAC65542-EC48-DF46-9669-571C96789480}" srcOrd="5" destOrd="0" presId="urn:microsoft.com/office/officeart/2005/8/layout/vList2"/>
    <dgm:cxn modelId="{AEABB815-20C4-954A-BA37-1F7BDFBA930B}" type="presParOf" srcId="{CDE6B822-B12C-A342-94FC-68BAE7345628}" destId="{9521572C-DE9C-3240-930A-47F89FE12C2F}" srcOrd="6" destOrd="0" presId="urn:microsoft.com/office/officeart/2005/8/layout/vList2"/>
    <dgm:cxn modelId="{86331419-BC2C-934A-A51D-55D231BE18B5}" type="presParOf" srcId="{CDE6B822-B12C-A342-94FC-68BAE7345628}" destId="{0C5C2B49-691A-AB40-A3E5-A8A8F7D3A729}" srcOrd="7" destOrd="0" presId="urn:microsoft.com/office/officeart/2005/8/layout/vList2"/>
    <dgm:cxn modelId="{EC1D2B81-50AA-2945-835E-CB2566B40C79}" type="presParOf" srcId="{CDE6B822-B12C-A342-94FC-68BAE7345628}" destId="{923B2E59-894F-464F-B42B-F9E4A14503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49CC9-DA5C-4A9B-925A-9088CA22133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539028-D3CC-48BF-913F-3949792365CF}">
      <dgm:prSet/>
      <dgm:spPr/>
      <dgm:t>
        <a:bodyPr/>
        <a:lstStyle/>
        <a:p>
          <a:r>
            <a:rPr lang="en-US"/>
            <a:t>C - Context</a:t>
          </a:r>
        </a:p>
      </dgm:t>
    </dgm:pt>
    <dgm:pt modelId="{1A689462-BDF7-4515-A89D-406C7441F8A3}" type="parTrans" cxnId="{F4988199-D5E3-4223-9AB8-9016BA309AC3}">
      <dgm:prSet/>
      <dgm:spPr/>
      <dgm:t>
        <a:bodyPr/>
        <a:lstStyle/>
        <a:p>
          <a:endParaRPr lang="en-US"/>
        </a:p>
      </dgm:t>
    </dgm:pt>
    <dgm:pt modelId="{E87D81E3-B935-4E3D-BE46-0793CFFD8B80}" type="sibTrans" cxnId="{F4988199-D5E3-4223-9AB8-9016BA309AC3}">
      <dgm:prSet/>
      <dgm:spPr/>
      <dgm:t>
        <a:bodyPr/>
        <a:lstStyle/>
        <a:p>
          <a:endParaRPr lang="en-US"/>
        </a:p>
      </dgm:t>
    </dgm:pt>
    <dgm:pt modelId="{B1E0B0EF-DA97-4C18-A2E5-4890F0607547}">
      <dgm:prSet/>
      <dgm:spPr/>
      <dgm:t>
        <a:bodyPr/>
        <a:lstStyle/>
        <a:p>
          <a:r>
            <a:rPr lang="en-US"/>
            <a:t>R – Rationality </a:t>
          </a:r>
        </a:p>
      </dgm:t>
    </dgm:pt>
    <dgm:pt modelId="{128041FA-5289-4923-BF62-0AF8504738A5}" type="parTrans" cxnId="{CADAF107-B03D-4FD7-83C5-3306868EA990}">
      <dgm:prSet/>
      <dgm:spPr/>
      <dgm:t>
        <a:bodyPr/>
        <a:lstStyle/>
        <a:p>
          <a:endParaRPr lang="en-US"/>
        </a:p>
      </dgm:t>
    </dgm:pt>
    <dgm:pt modelId="{7C4B5628-EA1E-443E-BE2D-7289AA1D272E}" type="sibTrans" cxnId="{CADAF107-B03D-4FD7-83C5-3306868EA990}">
      <dgm:prSet/>
      <dgm:spPr/>
      <dgm:t>
        <a:bodyPr/>
        <a:lstStyle/>
        <a:p>
          <a:endParaRPr lang="en-US"/>
        </a:p>
      </dgm:t>
    </dgm:pt>
    <dgm:pt modelId="{F568720B-D759-42AD-8CB2-616CCBA86A25}">
      <dgm:prSet/>
      <dgm:spPr/>
      <dgm:t>
        <a:bodyPr/>
        <a:lstStyle/>
        <a:p>
          <a:r>
            <a:rPr lang="en-US"/>
            <a:t>O – Out of Control </a:t>
          </a:r>
        </a:p>
      </dgm:t>
    </dgm:pt>
    <dgm:pt modelId="{C7B5A68A-B7D1-4CEA-BBEB-BA36EC20D8A8}" type="parTrans" cxnId="{9D37A18E-3605-4746-BF2D-37C5E0AC07B0}">
      <dgm:prSet/>
      <dgm:spPr/>
      <dgm:t>
        <a:bodyPr/>
        <a:lstStyle/>
        <a:p>
          <a:endParaRPr lang="en-US"/>
        </a:p>
      </dgm:t>
    </dgm:pt>
    <dgm:pt modelId="{2A6C7A5B-12DB-40CA-BBE1-7026B54327EF}" type="sibTrans" cxnId="{9D37A18E-3605-4746-BF2D-37C5E0AC07B0}">
      <dgm:prSet/>
      <dgm:spPr/>
      <dgm:t>
        <a:bodyPr/>
        <a:lstStyle/>
        <a:p>
          <a:endParaRPr lang="en-US"/>
        </a:p>
      </dgm:t>
    </dgm:pt>
    <dgm:pt modelId="{B6031D25-EFE4-4209-A33D-B734A22A6D83}">
      <dgm:prSet/>
      <dgm:spPr/>
      <dgm:t>
        <a:bodyPr/>
        <a:lstStyle/>
        <a:p>
          <a:r>
            <a:rPr lang="en-US"/>
            <a:t>W – Work Differentiation</a:t>
          </a:r>
        </a:p>
      </dgm:t>
    </dgm:pt>
    <dgm:pt modelId="{6797D392-8E20-4D76-B19B-A4118A06E0DE}" type="parTrans" cxnId="{831EAE25-69A9-4660-8493-4FAB68D1097B}">
      <dgm:prSet/>
      <dgm:spPr/>
      <dgm:t>
        <a:bodyPr/>
        <a:lstStyle/>
        <a:p>
          <a:endParaRPr lang="en-US"/>
        </a:p>
      </dgm:t>
    </dgm:pt>
    <dgm:pt modelId="{1487DB25-391E-4C42-832A-4363FF0E3BAC}" type="sibTrans" cxnId="{831EAE25-69A9-4660-8493-4FAB68D1097B}">
      <dgm:prSet/>
      <dgm:spPr/>
      <dgm:t>
        <a:bodyPr/>
        <a:lstStyle/>
        <a:p>
          <a:endParaRPr lang="en-US"/>
        </a:p>
      </dgm:t>
    </dgm:pt>
    <dgm:pt modelId="{9C3C1FC1-6908-4BE7-ABAA-6483BE4BE8B7}">
      <dgm:prSet/>
      <dgm:spPr/>
      <dgm:t>
        <a:bodyPr/>
        <a:lstStyle/>
        <a:p>
          <a:r>
            <a:rPr lang="en-US" dirty="0"/>
            <a:t>B - Behavior</a:t>
          </a:r>
        </a:p>
      </dgm:t>
    </dgm:pt>
    <dgm:pt modelId="{18DBC5D2-84EB-4153-928A-FB405DB48B16}" type="parTrans" cxnId="{58DF8D97-8F0E-4B95-BB88-E5DFEA0B373E}">
      <dgm:prSet/>
      <dgm:spPr/>
      <dgm:t>
        <a:bodyPr/>
        <a:lstStyle/>
        <a:p>
          <a:endParaRPr lang="en-US"/>
        </a:p>
      </dgm:t>
    </dgm:pt>
    <dgm:pt modelId="{E2208035-C3A8-4645-989E-65738A8B77AE}" type="sibTrans" cxnId="{58DF8D97-8F0E-4B95-BB88-E5DFEA0B373E}">
      <dgm:prSet/>
      <dgm:spPr/>
      <dgm:t>
        <a:bodyPr/>
        <a:lstStyle/>
        <a:p>
          <a:endParaRPr lang="en-US"/>
        </a:p>
      </dgm:t>
    </dgm:pt>
    <dgm:pt modelId="{F7E01743-BAAE-4EFC-B95E-6E3AD3E2203D}">
      <dgm:prSet/>
      <dgm:spPr/>
      <dgm:t>
        <a:bodyPr/>
        <a:lstStyle/>
        <a:p>
          <a:r>
            <a:rPr lang="en-US" dirty="0"/>
            <a:t>A - Alternatives</a:t>
          </a:r>
        </a:p>
      </dgm:t>
    </dgm:pt>
    <dgm:pt modelId="{389E7414-605D-467C-9906-A1CA5453E694}" type="parTrans" cxnId="{4F6F8C2B-6DC5-4252-B518-C97DE3946E57}">
      <dgm:prSet/>
      <dgm:spPr/>
      <dgm:t>
        <a:bodyPr/>
        <a:lstStyle/>
        <a:p>
          <a:endParaRPr lang="en-US"/>
        </a:p>
      </dgm:t>
    </dgm:pt>
    <dgm:pt modelId="{EB7F2ABE-1BC6-40B5-8ABE-7490E2FA283C}" type="sibTrans" cxnId="{4F6F8C2B-6DC5-4252-B518-C97DE3946E57}">
      <dgm:prSet/>
      <dgm:spPr/>
      <dgm:t>
        <a:bodyPr/>
        <a:lstStyle/>
        <a:p>
          <a:endParaRPr lang="en-US"/>
        </a:p>
      </dgm:t>
    </dgm:pt>
    <dgm:pt modelId="{92055F22-7285-4FE8-9F5A-4B98E9CE1B34}">
      <dgm:prSet/>
      <dgm:spPr/>
      <dgm:t>
        <a:bodyPr/>
        <a:lstStyle/>
        <a:p>
          <a:r>
            <a:rPr lang="en-US"/>
            <a:t>R - Relationships</a:t>
          </a:r>
        </a:p>
      </dgm:t>
    </dgm:pt>
    <dgm:pt modelId="{755D2042-9E92-4843-8BC6-976038012138}" type="parTrans" cxnId="{477FF973-CF1F-4A9C-80BA-E0F1E9FA47E4}">
      <dgm:prSet/>
      <dgm:spPr/>
      <dgm:t>
        <a:bodyPr/>
        <a:lstStyle/>
        <a:p>
          <a:endParaRPr lang="en-US"/>
        </a:p>
      </dgm:t>
    </dgm:pt>
    <dgm:pt modelId="{7901207E-61F4-4540-9AF7-29BD534875CC}" type="sibTrans" cxnId="{477FF973-CF1F-4A9C-80BA-E0F1E9FA47E4}">
      <dgm:prSet/>
      <dgm:spPr/>
      <dgm:t>
        <a:bodyPr/>
        <a:lstStyle/>
        <a:p>
          <a:endParaRPr lang="en-US"/>
        </a:p>
      </dgm:t>
    </dgm:pt>
    <dgm:pt modelId="{C6CDD5DB-46D2-F640-8814-A4675E7CCA7D}" type="pres">
      <dgm:prSet presAssocID="{A4549CC9-DA5C-4A9B-925A-9088CA22133E}" presName="vert0" presStyleCnt="0">
        <dgm:presLayoutVars>
          <dgm:dir/>
          <dgm:animOne val="branch"/>
          <dgm:animLvl val="lvl"/>
        </dgm:presLayoutVars>
      </dgm:prSet>
      <dgm:spPr/>
    </dgm:pt>
    <dgm:pt modelId="{1957E768-4796-5246-BC61-13F6A31F0304}" type="pres">
      <dgm:prSet presAssocID="{EE539028-D3CC-48BF-913F-3949792365CF}" presName="thickLine" presStyleLbl="alignNode1" presStyleIdx="0" presStyleCnt="7"/>
      <dgm:spPr/>
    </dgm:pt>
    <dgm:pt modelId="{60B1680A-B3AB-3A4A-8CC4-DF49A698FA7C}" type="pres">
      <dgm:prSet presAssocID="{EE539028-D3CC-48BF-913F-3949792365CF}" presName="horz1" presStyleCnt="0"/>
      <dgm:spPr/>
    </dgm:pt>
    <dgm:pt modelId="{5600C33F-A328-5842-B6CD-55B5D0FB42CF}" type="pres">
      <dgm:prSet presAssocID="{EE539028-D3CC-48BF-913F-3949792365CF}" presName="tx1" presStyleLbl="revTx" presStyleIdx="0" presStyleCnt="7"/>
      <dgm:spPr/>
    </dgm:pt>
    <dgm:pt modelId="{F2041CC4-83C0-784F-89B3-D763C51B4374}" type="pres">
      <dgm:prSet presAssocID="{EE539028-D3CC-48BF-913F-3949792365CF}" presName="vert1" presStyleCnt="0"/>
      <dgm:spPr/>
    </dgm:pt>
    <dgm:pt modelId="{DAB6DFB7-BAA0-B240-9672-0505F2B5B494}" type="pres">
      <dgm:prSet presAssocID="{B1E0B0EF-DA97-4C18-A2E5-4890F0607547}" presName="thickLine" presStyleLbl="alignNode1" presStyleIdx="1" presStyleCnt="7"/>
      <dgm:spPr/>
    </dgm:pt>
    <dgm:pt modelId="{6DAA2540-0142-1C4B-B9BD-932BFAA3CCE9}" type="pres">
      <dgm:prSet presAssocID="{B1E0B0EF-DA97-4C18-A2E5-4890F0607547}" presName="horz1" presStyleCnt="0"/>
      <dgm:spPr/>
    </dgm:pt>
    <dgm:pt modelId="{236F8CB2-D9CA-CE41-B11D-A1E324AB7B03}" type="pres">
      <dgm:prSet presAssocID="{B1E0B0EF-DA97-4C18-A2E5-4890F0607547}" presName="tx1" presStyleLbl="revTx" presStyleIdx="1" presStyleCnt="7"/>
      <dgm:spPr/>
    </dgm:pt>
    <dgm:pt modelId="{DB00553D-19DD-7D4C-9AFB-2A0C04B70394}" type="pres">
      <dgm:prSet presAssocID="{B1E0B0EF-DA97-4C18-A2E5-4890F0607547}" presName="vert1" presStyleCnt="0"/>
      <dgm:spPr/>
    </dgm:pt>
    <dgm:pt modelId="{AB1A635E-6B3C-A249-9358-F992B88D5059}" type="pres">
      <dgm:prSet presAssocID="{F568720B-D759-42AD-8CB2-616CCBA86A25}" presName="thickLine" presStyleLbl="alignNode1" presStyleIdx="2" presStyleCnt="7"/>
      <dgm:spPr/>
    </dgm:pt>
    <dgm:pt modelId="{7243D627-00BB-6148-92F2-9C06F40A9D9B}" type="pres">
      <dgm:prSet presAssocID="{F568720B-D759-42AD-8CB2-616CCBA86A25}" presName="horz1" presStyleCnt="0"/>
      <dgm:spPr/>
    </dgm:pt>
    <dgm:pt modelId="{9303838D-2B3D-7643-815F-4816DB3F3061}" type="pres">
      <dgm:prSet presAssocID="{F568720B-D759-42AD-8CB2-616CCBA86A25}" presName="tx1" presStyleLbl="revTx" presStyleIdx="2" presStyleCnt="7"/>
      <dgm:spPr/>
    </dgm:pt>
    <dgm:pt modelId="{E5CEE814-4EF8-3746-834E-A96BCB0848AB}" type="pres">
      <dgm:prSet presAssocID="{F568720B-D759-42AD-8CB2-616CCBA86A25}" presName="vert1" presStyleCnt="0"/>
      <dgm:spPr/>
    </dgm:pt>
    <dgm:pt modelId="{4B87BEE6-3CF1-9547-B246-E50255C0DEF3}" type="pres">
      <dgm:prSet presAssocID="{B6031D25-EFE4-4209-A33D-B734A22A6D83}" presName="thickLine" presStyleLbl="alignNode1" presStyleIdx="3" presStyleCnt="7"/>
      <dgm:spPr/>
    </dgm:pt>
    <dgm:pt modelId="{8626F3C4-9C46-6746-A16B-466E4F265D7D}" type="pres">
      <dgm:prSet presAssocID="{B6031D25-EFE4-4209-A33D-B734A22A6D83}" presName="horz1" presStyleCnt="0"/>
      <dgm:spPr/>
    </dgm:pt>
    <dgm:pt modelId="{66F91A4A-A8AE-0642-9DB4-CC3D75AA7095}" type="pres">
      <dgm:prSet presAssocID="{B6031D25-EFE4-4209-A33D-B734A22A6D83}" presName="tx1" presStyleLbl="revTx" presStyleIdx="3" presStyleCnt="7"/>
      <dgm:spPr/>
    </dgm:pt>
    <dgm:pt modelId="{AD055E93-D0C4-D14A-BB69-02802C2F91F8}" type="pres">
      <dgm:prSet presAssocID="{B6031D25-EFE4-4209-A33D-B734A22A6D83}" presName="vert1" presStyleCnt="0"/>
      <dgm:spPr/>
    </dgm:pt>
    <dgm:pt modelId="{4251DF70-7D3F-7C4D-9FF2-0657B0FA8D14}" type="pres">
      <dgm:prSet presAssocID="{9C3C1FC1-6908-4BE7-ABAA-6483BE4BE8B7}" presName="thickLine" presStyleLbl="alignNode1" presStyleIdx="4" presStyleCnt="7"/>
      <dgm:spPr/>
    </dgm:pt>
    <dgm:pt modelId="{F46B06BF-7A63-D441-A56F-F9A27D8A13EB}" type="pres">
      <dgm:prSet presAssocID="{9C3C1FC1-6908-4BE7-ABAA-6483BE4BE8B7}" presName="horz1" presStyleCnt="0"/>
      <dgm:spPr/>
    </dgm:pt>
    <dgm:pt modelId="{10048329-4779-8841-8AE8-BC42CCB1EC00}" type="pres">
      <dgm:prSet presAssocID="{9C3C1FC1-6908-4BE7-ABAA-6483BE4BE8B7}" presName="tx1" presStyleLbl="revTx" presStyleIdx="4" presStyleCnt="7"/>
      <dgm:spPr/>
    </dgm:pt>
    <dgm:pt modelId="{0393F83E-CB67-EA41-BAFA-C186C1E765DE}" type="pres">
      <dgm:prSet presAssocID="{9C3C1FC1-6908-4BE7-ABAA-6483BE4BE8B7}" presName="vert1" presStyleCnt="0"/>
      <dgm:spPr/>
    </dgm:pt>
    <dgm:pt modelId="{9DBC918B-8367-6B40-A9FB-A331A4F8B466}" type="pres">
      <dgm:prSet presAssocID="{F7E01743-BAAE-4EFC-B95E-6E3AD3E2203D}" presName="thickLine" presStyleLbl="alignNode1" presStyleIdx="5" presStyleCnt="7"/>
      <dgm:spPr/>
    </dgm:pt>
    <dgm:pt modelId="{9009AF4D-9A68-1D4E-96BB-DA053C6CE4EF}" type="pres">
      <dgm:prSet presAssocID="{F7E01743-BAAE-4EFC-B95E-6E3AD3E2203D}" presName="horz1" presStyleCnt="0"/>
      <dgm:spPr/>
    </dgm:pt>
    <dgm:pt modelId="{C5A11949-27B2-B748-9EED-E0575B4D72A2}" type="pres">
      <dgm:prSet presAssocID="{F7E01743-BAAE-4EFC-B95E-6E3AD3E2203D}" presName="tx1" presStyleLbl="revTx" presStyleIdx="5" presStyleCnt="7"/>
      <dgm:spPr/>
    </dgm:pt>
    <dgm:pt modelId="{69D9C057-416A-5049-92BA-C036716D19AF}" type="pres">
      <dgm:prSet presAssocID="{F7E01743-BAAE-4EFC-B95E-6E3AD3E2203D}" presName="vert1" presStyleCnt="0"/>
      <dgm:spPr/>
    </dgm:pt>
    <dgm:pt modelId="{F60F3D93-85CA-F64A-A670-DAD04EBF9FC8}" type="pres">
      <dgm:prSet presAssocID="{92055F22-7285-4FE8-9F5A-4B98E9CE1B34}" presName="thickLine" presStyleLbl="alignNode1" presStyleIdx="6" presStyleCnt="7"/>
      <dgm:spPr/>
    </dgm:pt>
    <dgm:pt modelId="{C8952196-2A0D-1148-84E5-0A721D1BE3DD}" type="pres">
      <dgm:prSet presAssocID="{92055F22-7285-4FE8-9F5A-4B98E9CE1B34}" presName="horz1" presStyleCnt="0"/>
      <dgm:spPr/>
    </dgm:pt>
    <dgm:pt modelId="{DB1A2C99-9122-9A43-9E28-9C92895DAF7A}" type="pres">
      <dgm:prSet presAssocID="{92055F22-7285-4FE8-9F5A-4B98E9CE1B34}" presName="tx1" presStyleLbl="revTx" presStyleIdx="6" presStyleCnt="7"/>
      <dgm:spPr/>
    </dgm:pt>
    <dgm:pt modelId="{44F2E95A-69C2-204B-BBBF-6F155D38CE5A}" type="pres">
      <dgm:prSet presAssocID="{92055F22-7285-4FE8-9F5A-4B98E9CE1B34}" presName="vert1" presStyleCnt="0"/>
      <dgm:spPr/>
    </dgm:pt>
  </dgm:ptLst>
  <dgm:cxnLst>
    <dgm:cxn modelId="{CADAF107-B03D-4FD7-83C5-3306868EA990}" srcId="{A4549CC9-DA5C-4A9B-925A-9088CA22133E}" destId="{B1E0B0EF-DA97-4C18-A2E5-4890F0607547}" srcOrd="1" destOrd="0" parTransId="{128041FA-5289-4923-BF62-0AF8504738A5}" sibTransId="{7C4B5628-EA1E-443E-BE2D-7289AA1D272E}"/>
    <dgm:cxn modelId="{884D2B16-9DA6-224C-A801-D885806C68ED}" type="presOf" srcId="{B6031D25-EFE4-4209-A33D-B734A22A6D83}" destId="{66F91A4A-A8AE-0642-9DB4-CC3D75AA7095}" srcOrd="0" destOrd="0" presId="urn:microsoft.com/office/officeart/2008/layout/LinedList"/>
    <dgm:cxn modelId="{831EAE25-69A9-4660-8493-4FAB68D1097B}" srcId="{A4549CC9-DA5C-4A9B-925A-9088CA22133E}" destId="{B6031D25-EFE4-4209-A33D-B734A22A6D83}" srcOrd="3" destOrd="0" parTransId="{6797D392-8E20-4D76-B19B-A4118A06E0DE}" sibTransId="{1487DB25-391E-4C42-832A-4363FF0E3BAC}"/>
    <dgm:cxn modelId="{4F6F8C2B-6DC5-4252-B518-C97DE3946E57}" srcId="{A4549CC9-DA5C-4A9B-925A-9088CA22133E}" destId="{F7E01743-BAAE-4EFC-B95E-6E3AD3E2203D}" srcOrd="5" destOrd="0" parTransId="{389E7414-605D-467C-9906-A1CA5453E694}" sibTransId="{EB7F2ABE-1BC6-40B5-8ABE-7490E2FA283C}"/>
    <dgm:cxn modelId="{9D769F5D-8126-E747-8E42-62B75D14F0A6}" type="presOf" srcId="{F568720B-D759-42AD-8CB2-616CCBA86A25}" destId="{9303838D-2B3D-7643-815F-4816DB3F3061}" srcOrd="0" destOrd="0" presId="urn:microsoft.com/office/officeart/2008/layout/LinedList"/>
    <dgm:cxn modelId="{994F466F-5F67-3140-B6C3-15F4BE9F86D3}" type="presOf" srcId="{B1E0B0EF-DA97-4C18-A2E5-4890F0607547}" destId="{236F8CB2-D9CA-CE41-B11D-A1E324AB7B03}" srcOrd="0" destOrd="0" presId="urn:microsoft.com/office/officeart/2008/layout/LinedList"/>
    <dgm:cxn modelId="{477FF973-CF1F-4A9C-80BA-E0F1E9FA47E4}" srcId="{A4549CC9-DA5C-4A9B-925A-9088CA22133E}" destId="{92055F22-7285-4FE8-9F5A-4B98E9CE1B34}" srcOrd="6" destOrd="0" parTransId="{755D2042-9E92-4843-8BC6-976038012138}" sibTransId="{7901207E-61F4-4540-9AF7-29BD534875CC}"/>
    <dgm:cxn modelId="{9D37A18E-3605-4746-BF2D-37C5E0AC07B0}" srcId="{A4549CC9-DA5C-4A9B-925A-9088CA22133E}" destId="{F568720B-D759-42AD-8CB2-616CCBA86A25}" srcOrd="2" destOrd="0" parTransId="{C7B5A68A-B7D1-4CEA-BBEB-BA36EC20D8A8}" sibTransId="{2A6C7A5B-12DB-40CA-BBE1-7026B54327EF}"/>
    <dgm:cxn modelId="{58DF8D97-8F0E-4B95-BB88-E5DFEA0B373E}" srcId="{A4549CC9-DA5C-4A9B-925A-9088CA22133E}" destId="{9C3C1FC1-6908-4BE7-ABAA-6483BE4BE8B7}" srcOrd="4" destOrd="0" parTransId="{18DBC5D2-84EB-4153-928A-FB405DB48B16}" sibTransId="{E2208035-C3A8-4645-989E-65738A8B77AE}"/>
    <dgm:cxn modelId="{F4988199-D5E3-4223-9AB8-9016BA309AC3}" srcId="{A4549CC9-DA5C-4A9B-925A-9088CA22133E}" destId="{EE539028-D3CC-48BF-913F-3949792365CF}" srcOrd="0" destOrd="0" parTransId="{1A689462-BDF7-4515-A89D-406C7441F8A3}" sibTransId="{E87D81E3-B935-4E3D-BE46-0793CFFD8B80}"/>
    <dgm:cxn modelId="{06EF4D9D-41D6-3B49-B1E8-C90285BFF99A}" type="presOf" srcId="{92055F22-7285-4FE8-9F5A-4B98E9CE1B34}" destId="{DB1A2C99-9122-9A43-9E28-9C92895DAF7A}" srcOrd="0" destOrd="0" presId="urn:microsoft.com/office/officeart/2008/layout/LinedList"/>
    <dgm:cxn modelId="{023B73B4-6981-324C-8C61-CA2C9ECCBA64}" type="presOf" srcId="{EE539028-D3CC-48BF-913F-3949792365CF}" destId="{5600C33F-A328-5842-B6CD-55B5D0FB42CF}" srcOrd="0" destOrd="0" presId="urn:microsoft.com/office/officeart/2008/layout/LinedList"/>
    <dgm:cxn modelId="{F9D931C6-5135-0C44-814F-540A67366328}" type="presOf" srcId="{9C3C1FC1-6908-4BE7-ABAA-6483BE4BE8B7}" destId="{10048329-4779-8841-8AE8-BC42CCB1EC00}" srcOrd="0" destOrd="0" presId="urn:microsoft.com/office/officeart/2008/layout/LinedList"/>
    <dgm:cxn modelId="{3F9A22C7-604B-1945-8C38-1005049A83A4}" type="presOf" srcId="{A4549CC9-DA5C-4A9B-925A-9088CA22133E}" destId="{C6CDD5DB-46D2-F640-8814-A4675E7CCA7D}" srcOrd="0" destOrd="0" presId="urn:microsoft.com/office/officeart/2008/layout/LinedList"/>
    <dgm:cxn modelId="{CBBF6AEA-047C-3243-92B2-594510672A47}" type="presOf" srcId="{F7E01743-BAAE-4EFC-B95E-6E3AD3E2203D}" destId="{C5A11949-27B2-B748-9EED-E0575B4D72A2}" srcOrd="0" destOrd="0" presId="urn:microsoft.com/office/officeart/2008/layout/LinedList"/>
    <dgm:cxn modelId="{145DB3DF-ED15-7248-8427-531195748C79}" type="presParOf" srcId="{C6CDD5DB-46D2-F640-8814-A4675E7CCA7D}" destId="{1957E768-4796-5246-BC61-13F6A31F0304}" srcOrd="0" destOrd="0" presId="urn:microsoft.com/office/officeart/2008/layout/LinedList"/>
    <dgm:cxn modelId="{7AB6A7EC-8B0D-A448-8409-CA638342AAD8}" type="presParOf" srcId="{C6CDD5DB-46D2-F640-8814-A4675E7CCA7D}" destId="{60B1680A-B3AB-3A4A-8CC4-DF49A698FA7C}" srcOrd="1" destOrd="0" presId="urn:microsoft.com/office/officeart/2008/layout/LinedList"/>
    <dgm:cxn modelId="{0951AFC4-4881-5D4E-81B7-EFD1265EBE57}" type="presParOf" srcId="{60B1680A-B3AB-3A4A-8CC4-DF49A698FA7C}" destId="{5600C33F-A328-5842-B6CD-55B5D0FB42CF}" srcOrd="0" destOrd="0" presId="urn:microsoft.com/office/officeart/2008/layout/LinedList"/>
    <dgm:cxn modelId="{1ACAB3D9-C676-D849-9F7C-FA621F3A3E9F}" type="presParOf" srcId="{60B1680A-B3AB-3A4A-8CC4-DF49A698FA7C}" destId="{F2041CC4-83C0-784F-89B3-D763C51B4374}" srcOrd="1" destOrd="0" presId="urn:microsoft.com/office/officeart/2008/layout/LinedList"/>
    <dgm:cxn modelId="{8DADD558-823B-0448-A144-F626319F3B78}" type="presParOf" srcId="{C6CDD5DB-46D2-F640-8814-A4675E7CCA7D}" destId="{DAB6DFB7-BAA0-B240-9672-0505F2B5B494}" srcOrd="2" destOrd="0" presId="urn:microsoft.com/office/officeart/2008/layout/LinedList"/>
    <dgm:cxn modelId="{06083B2C-2F32-4C4F-B38C-A04E7D41E524}" type="presParOf" srcId="{C6CDD5DB-46D2-F640-8814-A4675E7CCA7D}" destId="{6DAA2540-0142-1C4B-B9BD-932BFAA3CCE9}" srcOrd="3" destOrd="0" presId="urn:microsoft.com/office/officeart/2008/layout/LinedList"/>
    <dgm:cxn modelId="{5F84DCBC-0983-9840-9438-A0ECA4790EBC}" type="presParOf" srcId="{6DAA2540-0142-1C4B-B9BD-932BFAA3CCE9}" destId="{236F8CB2-D9CA-CE41-B11D-A1E324AB7B03}" srcOrd="0" destOrd="0" presId="urn:microsoft.com/office/officeart/2008/layout/LinedList"/>
    <dgm:cxn modelId="{EE891E9A-1917-F549-90C8-C4E5221D20D2}" type="presParOf" srcId="{6DAA2540-0142-1C4B-B9BD-932BFAA3CCE9}" destId="{DB00553D-19DD-7D4C-9AFB-2A0C04B70394}" srcOrd="1" destOrd="0" presId="urn:microsoft.com/office/officeart/2008/layout/LinedList"/>
    <dgm:cxn modelId="{792D7EE7-76BF-EF48-8652-83C689D0A89A}" type="presParOf" srcId="{C6CDD5DB-46D2-F640-8814-A4675E7CCA7D}" destId="{AB1A635E-6B3C-A249-9358-F992B88D5059}" srcOrd="4" destOrd="0" presId="urn:microsoft.com/office/officeart/2008/layout/LinedList"/>
    <dgm:cxn modelId="{5799A8BF-5773-CD46-877E-06442A5D173A}" type="presParOf" srcId="{C6CDD5DB-46D2-F640-8814-A4675E7CCA7D}" destId="{7243D627-00BB-6148-92F2-9C06F40A9D9B}" srcOrd="5" destOrd="0" presId="urn:microsoft.com/office/officeart/2008/layout/LinedList"/>
    <dgm:cxn modelId="{9E689956-5F88-8A49-A0C1-358F5AE14386}" type="presParOf" srcId="{7243D627-00BB-6148-92F2-9C06F40A9D9B}" destId="{9303838D-2B3D-7643-815F-4816DB3F3061}" srcOrd="0" destOrd="0" presId="urn:microsoft.com/office/officeart/2008/layout/LinedList"/>
    <dgm:cxn modelId="{8DD437BE-C66E-5C40-B711-03C324B44E9C}" type="presParOf" srcId="{7243D627-00BB-6148-92F2-9C06F40A9D9B}" destId="{E5CEE814-4EF8-3746-834E-A96BCB0848AB}" srcOrd="1" destOrd="0" presId="urn:microsoft.com/office/officeart/2008/layout/LinedList"/>
    <dgm:cxn modelId="{4AE5B5BA-01D1-6440-BE2C-36B49A781155}" type="presParOf" srcId="{C6CDD5DB-46D2-F640-8814-A4675E7CCA7D}" destId="{4B87BEE6-3CF1-9547-B246-E50255C0DEF3}" srcOrd="6" destOrd="0" presId="urn:microsoft.com/office/officeart/2008/layout/LinedList"/>
    <dgm:cxn modelId="{259E5699-08FB-BD4A-9BFB-3A23699BAEEE}" type="presParOf" srcId="{C6CDD5DB-46D2-F640-8814-A4675E7CCA7D}" destId="{8626F3C4-9C46-6746-A16B-466E4F265D7D}" srcOrd="7" destOrd="0" presId="urn:microsoft.com/office/officeart/2008/layout/LinedList"/>
    <dgm:cxn modelId="{CA561506-089F-144C-A667-E49EA03C65E1}" type="presParOf" srcId="{8626F3C4-9C46-6746-A16B-466E4F265D7D}" destId="{66F91A4A-A8AE-0642-9DB4-CC3D75AA7095}" srcOrd="0" destOrd="0" presId="urn:microsoft.com/office/officeart/2008/layout/LinedList"/>
    <dgm:cxn modelId="{567D710C-768A-FF40-B73A-812F16258EF4}" type="presParOf" srcId="{8626F3C4-9C46-6746-A16B-466E4F265D7D}" destId="{AD055E93-D0C4-D14A-BB69-02802C2F91F8}" srcOrd="1" destOrd="0" presId="urn:microsoft.com/office/officeart/2008/layout/LinedList"/>
    <dgm:cxn modelId="{2AA5F0B7-13EF-AB48-AE63-3EC58B5F6882}" type="presParOf" srcId="{C6CDD5DB-46D2-F640-8814-A4675E7CCA7D}" destId="{4251DF70-7D3F-7C4D-9FF2-0657B0FA8D14}" srcOrd="8" destOrd="0" presId="urn:microsoft.com/office/officeart/2008/layout/LinedList"/>
    <dgm:cxn modelId="{9AF4436D-603B-5941-9940-29CEEC257825}" type="presParOf" srcId="{C6CDD5DB-46D2-F640-8814-A4675E7CCA7D}" destId="{F46B06BF-7A63-D441-A56F-F9A27D8A13EB}" srcOrd="9" destOrd="0" presId="urn:microsoft.com/office/officeart/2008/layout/LinedList"/>
    <dgm:cxn modelId="{2D01C552-2FFB-764B-99FC-1808114F1E19}" type="presParOf" srcId="{F46B06BF-7A63-D441-A56F-F9A27D8A13EB}" destId="{10048329-4779-8841-8AE8-BC42CCB1EC00}" srcOrd="0" destOrd="0" presId="urn:microsoft.com/office/officeart/2008/layout/LinedList"/>
    <dgm:cxn modelId="{52EAA2DA-F391-EE4B-905C-E816498C2EB1}" type="presParOf" srcId="{F46B06BF-7A63-D441-A56F-F9A27D8A13EB}" destId="{0393F83E-CB67-EA41-BAFA-C186C1E765DE}" srcOrd="1" destOrd="0" presId="urn:microsoft.com/office/officeart/2008/layout/LinedList"/>
    <dgm:cxn modelId="{1AB2F281-609E-9542-80DC-29075926D352}" type="presParOf" srcId="{C6CDD5DB-46D2-F640-8814-A4675E7CCA7D}" destId="{9DBC918B-8367-6B40-A9FB-A331A4F8B466}" srcOrd="10" destOrd="0" presId="urn:microsoft.com/office/officeart/2008/layout/LinedList"/>
    <dgm:cxn modelId="{F2788F02-8259-E44B-BE47-A945FAB8779A}" type="presParOf" srcId="{C6CDD5DB-46D2-F640-8814-A4675E7CCA7D}" destId="{9009AF4D-9A68-1D4E-96BB-DA053C6CE4EF}" srcOrd="11" destOrd="0" presId="urn:microsoft.com/office/officeart/2008/layout/LinedList"/>
    <dgm:cxn modelId="{FAB8AE25-197F-9E40-AF17-628B8F675ADC}" type="presParOf" srcId="{9009AF4D-9A68-1D4E-96BB-DA053C6CE4EF}" destId="{C5A11949-27B2-B748-9EED-E0575B4D72A2}" srcOrd="0" destOrd="0" presId="urn:microsoft.com/office/officeart/2008/layout/LinedList"/>
    <dgm:cxn modelId="{0ABE9075-E857-D84C-A5BE-6E6B96098912}" type="presParOf" srcId="{9009AF4D-9A68-1D4E-96BB-DA053C6CE4EF}" destId="{69D9C057-416A-5049-92BA-C036716D19AF}" srcOrd="1" destOrd="0" presId="urn:microsoft.com/office/officeart/2008/layout/LinedList"/>
    <dgm:cxn modelId="{250DA855-B06D-8C4A-BFA5-200D46E67663}" type="presParOf" srcId="{C6CDD5DB-46D2-F640-8814-A4675E7CCA7D}" destId="{F60F3D93-85CA-F64A-A670-DAD04EBF9FC8}" srcOrd="12" destOrd="0" presId="urn:microsoft.com/office/officeart/2008/layout/LinedList"/>
    <dgm:cxn modelId="{CD96AFEE-EE83-BB42-9215-70FBB8A78218}" type="presParOf" srcId="{C6CDD5DB-46D2-F640-8814-A4675E7CCA7D}" destId="{C8952196-2A0D-1148-84E5-0A721D1BE3DD}" srcOrd="13" destOrd="0" presId="urn:microsoft.com/office/officeart/2008/layout/LinedList"/>
    <dgm:cxn modelId="{5BD1E906-0773-6D47-A981-B5FE0C1930C4}" type="presParOf" srcId="{C8952196-2A0D-1148-84E5-0A721D1BE3DD}" destId="{DB1A2C99-9122-9A43-9E28-9C92895DAF7A}" srcOrd="0" destOrd="0" presId="urn:microsoft.com/office/officeart/2008/layout/LinedList"/>
    <dgm:cxn modelId="{9DAAADF9-260F-1343-ADDC-5FB50AC1F66E}" type="presParOf" srcId="{C8952196-2A0D-1148-84E5-0A721D1BE3DD}" destId="{44F2E95A-69C2-204B-BBBF-6F155D38CE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D4B9A-C479-4948-991E-C9B96DD1C3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4653B-13CD-46D2-AC47-5BAB429163EC}">
      <dgm:prSet/>
      <dgm:spPr/>
      <dgm:t>
        <a:bodyPr/>
        <a:lstStyle/>
        <a:p>
          <a:r>
            <a:rPr lang="en-US"/>
            <a:t>We are very context-dependent people – but we don’t think of ourselves that way</a:t>
          </a:r>
        </a:p>
      </dgm:t>
    </dgm:pt>
    <dgm:pt modelId="{FB677FAD-31D0-423D-8B0B-38DBF9E82D59}" type="parTrans" cxnId="{BFE77A72-DD3A-4EBD-A850-F0148AFD2246}">
      <dgm:prSet/>
      <dgm:spPr/>
      <dgm:t>
        <a:bodyPr/>
        <a:lstStyle/>
        <a:p>
          <a:endParaRPr lang="en-US"/>
        </a:p>
      </dgm:t>
    </dgm:pt>
    <dgm:pt modelId="{359DEDB7-538B-45B1-8C65-C12CA1D9786F}" type="sibTrans" cxnId="{BFE77A72-DD3A-4EBD-A850-F0148AFD2246}">
      <dgm:prSet/>
      <dgm:spPr/>
      <dgm:t>
        <a:bodyPr/>
        <a:lstStyle/>
        <a:p>
          <a:endParaRPr lang="en-US"/>
        </a:p>
      </dgm:t>
    </dgm:pt>
    <dgm:pt modelId="{0B0000DA-7D6F-49E8-B339-CB16CECE29CD}">
      <dgm:prSet/>
      <dgm:spPr/>
      <dgm:t>
        <a:bodyPr/>
        <a:lstStyle/>
        <a:p>
          <a:r>
            <a:rPr lang="en-US"/>
            <a:t>Can improve our behavior</a:t>
          </a:r>
        </a:p>
      </dgm:t>
    </dgm:pt>
    <dgm:pt modelId="{54C85E7E-B747-4DF4-80F3-160677804505}" type="parTrans" cxnId="{65BD4543-99EC-4079-9115-1ADFBAE4BB92}">
      <dgm:prSet/>
      <dgm:spPr/>
      <dgm:t>
        <a:bodyPr/>
        <a:lstStyle/>
        <a:p>
          <a:endParaRPr lang="en-US"/>
        </a:p>
      </dgm:t>
    </dgm:pt>
    <dgm:pt modelId="{F44EA0B1-52D2-4910-A760-C0F4D1D28E2C}" type="sibTrans" cxnId="{65BD4543-99EC-4079-9115-1ADFBAE4BB92}">
      <dgm:prSet/>
      <dgm:spPr/>
      <dgm:t>
        <a:bodyPr/>
        <a:lstStyle/>
        <a:p>
          <a:endParaRPr lang="en-US"/>
        </a:p>
      </dgm:t>
    </dgm:pt>
    <dgm:pt modelId="{94D886DE-3867-46B8-900D-329575AD9E8F}">
      <dgm:prSet/>
      <dgm:spPr/>
      <dgm:t>
        <a:bodyPr/>
        <a:lstStyle/>
        <a:p>
          <a:r>
            <a:rPr lang="en-US"/>
            <a:t>Can weaken our performance </a:t>
          </a:r>
        </a:p>
      </dgm:t>
    </dgm:pt>
    <dgm:pt modelId="{E8BE67EA-E095-47F0-84AA-CBF93DC3F7DA}" type="parTrans" cxnId="{9BC61429-906A-4590-9DAB-F07E113D9FC2}">
      <dgm:prSet/>
      <dgm:spPr/>
      <dgm:t>
        <a:bodyPr/>
        <a:lstStyle/>
        <a:p>
          <a:endParaRPr lang="en-US"/>
        </a:p>
      </dgm:t>
    </dgm:pt>
    <dgm:pt modelId="{AFB5F297-0CEC-4768-8C1F-D0C77BBDF741}" type="sibTrans" cxnId="{9BC61429-906A-4590-9DAB-F07E113D9FC2}">
      <dgm:prSet/>
      <dgm:spPr/>
      <dgm:t>
        <a:bodyPr/>
        <a:lstStyle/>
        <a:p>
          <a:endParaRPr lang="en-US"/>
        </a:p>
      </dgm:t>
    </dgm:pt>
    <dgm:pt modelId="{4FB9EA55-FBA7-412C-9284-260C4F5141F7}">
      <dgm:prSet/>
      <dgm:spPr/>
      <dgm:t>
        <a:bodyPr/>
        <a:lstStyle/>
        <a:p>
          <a:r>
            <a:rPr lang="en-US"/>
            <a:t>Can shift our focus </a:t>
          </a:r>
        </a:p>
      </dgm:t>
    </dgm:pt>
    <dgm:pt modelId="{6460C965-8CAF-460C-8C62-B39A90B1EF1E}" type="parTrans" cxnId="{BBE2A1FB-597C-40FD-926D-0BABE3C7F941}">
      <dgm:prSet/>
      <dgm:spPr/>
      <dgm:t>
        <a:bodyPr/>
        <a:lstStyle/>
        <a:p>
          <a:endParaRPr lang="en-US"/>
        </a:p>
      </dgm:t>
    </dgm:pt>
    <dgm:pt modelId="{E46158E0-2E9D-4A27-B52E-5EAF2884F763}" type="sibTrans" cxnId="{BBE2A1FB-597C-40FD-926D-0BABE3C7F941}">
      <dgm:prSet/>
      <dgm:spPr/>
      <dgm:t>
        <a:bodyPr/>
        <a:lstStyle/>
        <a:p>
          <a:endParaRPr lang="en-US"/>
        </a:p>
      </dgm:t>
    </dgm:pt>
    <dgm:pt modelId="{6BA58B69-B4ED-4593-A7EA-53C3D61D6AA2}">
      <dgm:prSet/>
      <dgm:spPr/>
      <dgm:t>
        <a:bodyPr/>
        <a:lstStyle/>
        <a:p>
          <a:r>
            <a:rPr lang="en-US"/>
            <a:t>School presents thousands of different contexts throughout the day (often with variables that we don’t see/understand)</a:t>
          </a:r>
        </a:p>
      </dgm:t>
    </dgm:pt>
    <dgm:pt modelId="{BCE78E81-8D9A-42DB-8A04-1708502D3BF5}" type="parTrans" cxnId="{F809E666-E775-4F37-90D0-F8BF72A0C0F6}">
      <dgm:prSet/>
      <dgm:spPr/>
      <dgm:t>
        <a:bodyPr/>
        <a:lstStyle/>
        <a:p>
          <a:endParaRPr lang="en-US"/>
        </a:p>
      </dgm:t>
    </dgm:pt>
    <dgm:pt modelId="{3BDB0C91-CE2A-4DD2-B791-5C8EF2313432}" type="sibTrans" cxnId="{F809E666-E775-4F37-90D0-F8BF72A0C0F6}">
      <dgm:prSet/>
      <dgm:spPr/>
      <dgm:t>
        <a:bodyPr/>
        <a:lstStyle/>
        <a:p>
          <a:endParaRPr lang="en-US"/>
        </a:p>
      </dgm:t>
    </dgm:pt>
    <dgm:pt modelId="{102B0046-0CC8-4FD1-9764-E4C7847FE603}">
      <dgm:prSet/>
      <dgm:spPr/>
      <dgm:t>
        <a:bodyPr/>
        <a:lstStyle/>
        <a:p>
          <a:r>
            <a:rPr lang="en-US"/>
            <a:t>Developmentally, adults are better equipped to see the broader, long-term contexts – we need to help our kids see it</a:t>
          </a:r>
        </a:p>
      </dgm:t>
    </dgm:pt>
    <dgm:pt modelId="{A506A8F5-2BD3-4D6B-A0DB-D3844FD9DC0C}" type="parTrans" cxnId="{A6EC130E-5B61-4139-8242-7C65221D9DE5}">
      <dgm:prSet/>
      <dgm:spPr/>
      <dgm:t>
        <a:bodyPr/>
        <a:lstStyle/>
        <a:p>
          <a:endParaRPr lang="en-US"/>
        </a:p>
      </dgm:t>
    </dgm:pt>
    <dgm:pt modelId="{1A687E78-174C-422F-9C28-9A1496556C7F}" type="sibTrans" cxnId="{A6EC130E-5B61-4139-8242-7C65221D9DE5}">
      <dgm:prSet/>
      <dgm:spPr/>
      <dgm:t>
        <a:bodyPr/>
        <a:lstStyle/>
        <a:p>
          <a:endParaRPr lang="en-US"/>
        </a:p>
      </dgm:t>
    </dgm:pt>
    <dgm:pt modelId="{DE4517E9-DEFE-694F-A7D1-FE9F61634C3E}" type="pres">
      <dgm:prSet presAssocID="{110D4B9A-C479-4948-991E-C9B96DD1C342}" presName="linear" presStyleCnt="0">
        <dgm:presLayoutVars>
          <dgm:animLvl val="lvl"/>
          <dgm:resizeHandles val="exact"/>
        </dgm:presLayoutVars>
      </dgm:prSet>
      <dgm:spPr/>
    </dgm:pt>
    <dgm:pt modelId="{FC3E1567-634C-954C-9EE0-60C0F800C88A}" type="pres">
      <dgm:prSet presAssocID="{4E34653B-13CD-46D2-AC47-5BAB429163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26A05B-4B96-E140-8CB9-D9DA78654B6A}" type="pres">
      <dgm:prSet presAssocID="{4E34653B-13CD-46D2-AC47-5BAB429163EC}" presName="childText" presStyleLbl="revTx" presStyleIdx="0" presStyleCnt="1">
        <dgm:presLayoutVars>
          <dgm:bulletEnabled val="1"/>
        </dgm:presLayoutVars>
      </dgm:prSet>
      <dgm:spPr/>
    </dgm:pt>
    <dgm:pt modelId="{8BEC633A-5CF8-FE42-8117-AD167A3347F3}" type="pres">
      <dgm:prSet presAssocID="{6BA58B69-B4ED-4593-A7EA-53C3D61D6A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F4995E-C3D6-7A49-8908-A9CA13C4201E}" type="pres">
      <dgm:prSet presAssocID="{3BDB0C91-CE2A-4DD2-B791-5C8EF2313432}" presName="spacer" presStyleCnt="0"/>
      <dgm:spPr/>
    </dgm:pt>
    <dgm:pt modelId="{A076A210-446F-154A-8DC0-61474F8470BC}" type="pres">
      <dgm:prSet presAssocID="{102B0046-0CC8-4FD1-9764-E4C7847FE6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EC130E-5B61-4139-8242-7C65221D9DE5}" srcId="{110D4B9A-C479-4948-991E-C9B96DD1C342}" destId="{102B0046-0CC8-4FD1-9764-E4C7847FE603}" srcOrd="2" destOrd="0" parTransId="{A506A8F5-2BD3-4D6B-A0DB-D3844FD9DC0C}" sibTransId="{1A687E78-174C-422F-9C28-9A1496556C7F}"/>
    <dgm:cxn modelId="{9BC61429-906A-4590-9DAB-F07E113D9FC2}" srcId="{4E34653B-13CD-46D2-AC47-5BAB429163EC}" destId="{94D886DE-3867-46B8-900D-329575AD9E8F}" srcOrd="1" destOrd="0" parTransId="{E8BE67EA-E095-47F0-84AA-CBF93DC3F7DA}" sibTransId="{AFB5F297-0CEC-4768-8C1F-D0C77BBDF741}"/>
    <dgm:cxn modelId="{B76C233D-7F52-E642-BDE7-A0ADC93A9B0E}" type="presOf" srcId="{6BA58B69-B4ED-4593-A7EA-53C3D61D6AA2}" destId="{8BEC633A-5CF8-FE42-8117-AD167A3347F3}" srcOrd="0" destOrd="0" presId="urn:microsoft.com/office/officeart/2005/8/layout/vList2"/>
    <dgm:cxn modelId="{65BD4543-99EC-4079-9115-1ADFBAE4BB92}" srcId="{4E34653B-13CD-46D2-AC47-5BAB429163EC}" destId="{0B0000DA-7D6F-49E8-B339-CB16CECE29CD}" srcOrd="0" destOrd="0" parTransId="{54C85E7E-B747-4DF4-80F3-160677804505}" sibTransId="{F44EA0B1-52D2-4910-A760-C0F4D1D28E2C}"/>
    <dgm:cxn modelId="{F809E666-E775-4F37-90D0-F8BF72A0C0F6}" srcId="{110D4B9A-C479-4948-991E-C9B96DD1C342}" destId="{6BA58B69-B4ED-4593-A7EA-53C3D61D6AA2}" srcOrd="1" destOrd="0" parTransId="{BCE78E81-8D9A-42DB-8A04-1708502D3BF5}" sibTransId="{3BDB0C91-CE2A-4DD2-B791-5C8EF2313432}"/>
    <dgm:cxn modelId="{A5B06468-5ABF-914B-9CCF-6F9E2AB3845F}" type="presOf" srcId="{4FB9EA55-FBA7-412C-9284-260C4F5141F7}" destId="{2B26A05B-4B96-E140-8CB9-D9DA78654B6A}" srcOrd="0" destOrd="2" presId="urn:microsoft.com/office/officeart/2005/8/layout/vList2"/>
    <dgm:cxn modelId="{BFE77A72-DD3A-4EBD-A850-F0148AFD2246}" srcId="{110D4B9A-C479-4948-991E-C9B96DD1C342}" destId="{4E34653B-13CD-46D2-AC47-5BAB429163EC}" srcOrd="0" destOrd="0" parTransId="{FB677FAD-31D0-423D-8B0B-38DBF9E82D59}" sibTransId="{359DEDB7-538B-45B1-8C65-C12CA1D9786F}"/>
    <dgm:cxn modelId="{40480A8F-6B10-6341-A81E-E094828091C7}" type="presOf" srcId="{102B0046-0CC8-4FD1-9764-E4C7847FE603}" destId="{A076A210-446F-154A-8DC0-61474F8470BC}" srcOrd="0" destOrd="0" presId="urn:microsoft.com/office/officeart/2005/8/layout/vList2"/>
    <dgm:cxn modelId="{DBD78698-E448-094C-8382-82F426BCB89F}" type="presOf" srcId="{110D4B9A-C479-4948-991E-C9B96DD1C342}" destId="{DE4517E9-DEFE-694F-A7D1-FE9F61634C3E}" srcOrd="0" destOrd="0" presId="urn:microsoft.com/office/officeart/2005/8/layout/vList2"/>
    <dgm:cxn modelId="{9522F2C9-B07D-1542-87C9-7A032B086CC6}" type="presOf" srcId="{4E34653B-13CD-46D2-AC47-5BAB429163EC}" destId="{FC3E1567-634C-954C-9EE0-60C0F800C88A}" srcOrd="0" destOrd="0" presId="urn:microsoft.com/office/officeart/2005/8/layout/vList2"/>
    <dgm:cxn modelId="{249B4DCE-27CF-B841-8DE1-36D621B3B805}" type="presOf" srcId="{0B0000DA-7D6F-49E8-B339-CB16CECE29CD}" destId="{2B26A05B-4B96-E140-8CB9-D9DA78654B6A}" srcOrd="0" destOrd="0" presId="urn:microsoft.com/office/officeart/2005/8/layout/vList2"/>
    <dgm:cxn modelId="{82B10AE7-5DBE-B940-ABC2-E2A966A181CC}" type="presOf" srcId="{94D886DE-3867-46B8-900D-329575AD9E8F}" destId="{2B26A05B-4B96-E140-8CB9-D9DA78654B6A}" srcOrd="0" destOrd="1" presId="urn:microsoft.com/office/officeart/2005/8/layout/vList2"/>
    <dgm:cxn modelId="{BBE2A1FB-597C-40FD-926D-0BABE3C7F941}" srcId="{4E34653B-13CD-46D2-AC47-5BAB429163EC}" destId="{4FB9EA55-FBA7-412C-9284-260C4F5141F7}" srcOrd="2" destOrd="0" parTransId="{6460C965-8CAF-460C-8C62-B39A90B1EF1E}" sibTransId="{E46158E0-2E9D-4A27-B52E-5EAF2884F763}"/>
    <dgm:cxn modelId="{EC0C0534-C897-0549-8AA1-829AA1481140}" type="presParOf" srcId="{DE4517E9-DEFE-694F-A7D1-FE9F61634C3E}" destId="{FC3E1567-634C-954C-9EE0-60C0F800C88A}" srcOrd="0" destOrd="0" presId="urn:microsoft.com/office/officeart/2005/8/layout/vList2"/>
    <dgm:cxn modelId="{EB6B786C-545D-364A-A041-A48C541615BD}" type="presParOf" srcId="{DE4517E9-DEFE-694F-A7D1-FE9F61634C3E}" destId="{2B26A05B-4B96-E140-8CB9-D9DA78654B6A}" srcOrd="1" destOrd="0" presId="urn:microsoft.com/office/officeart/2005/8/layout/vList2"/>
    <dgm:cxn modelId="{6213C4A1-C113-CD48-8E7B-AD8F89A556D9}" type="presParOf" srcId="{DE4517E9-DEFE-694F-A7D1-FE9F61634C3E}" destId="{8BEC633A-5CF8-FE42-8117-AD167A3347F3}" srcOrd="2" destOrd="0" presId="urn:microsoft.com/office/officeart/2005/8/layout/vList2"/>
    <dgm:cxn modelId="{F1DAACEB-2224-AD46-A78A-254453875A2D}" type="presParOf" srcId="{DE4517E9-DEFE-694F-A7D1-FE9F61634C3E}" destId="{0CF4995E-C3D6-7A49-8908-A9CA13C4201E}" srcOrd="3" destOrd="0" presId="urn:microsoft.com/office/officeart/2005/8/layout/vList2"/>
    <dgm:cxn modelId="{404FE385-1919-7840-821F-C7D4867D9237}" type="presParOf" srcId="{DE4517E9-DEFE-694F-A7D1-FE9F61634C3E}" destId="{A076A210-446F-154A-8DC0-61474F8470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4C30FF-9E09-4DE1-BEE6-B22F571BFB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AF2037-E952-474E-AEEF-AEA9BF6F76F2}">
      <dgm:prSet/>
      <dgm:spPr/>
      <dgm:t>
        <a:bodyPr/>
        <a:lstStyle/>
        <a:p>
          <a:r>
            <a:rPr lang="en-US"/>
            <a:t>We often expect gifted/neurodiverse kids to be more rational than they actually are</a:t>
          </a:r>
        </a:p>
      </dgm:t>
    </dgm:pt>
    <dgm:pt modelId="{D0DB04FC-F10B-420F-BAB3-F98A462BB183}" type="parTrans" cxnId="{11E73A69-D275-47A4-BE6C-DE138689D799}">
      <dgm:prSet/>
      <dgm:spPr/>
      <dgm:t>
        <a:bodyPr/>
        <a:lstStyle/>
        <a:p>
          <a:endParaRPr lang="en-US"/>
        </a:p>
      </dgm:t>
    </dgm:pt>
    <dgm:pt modelId="{652D7E0D-1464-4EDC-8844-20853DF938B5}" type="sibTrans" cxnId="{11E73A69-D275-47A4-BE6C-DE138689D799}">
      <dgm:prSet/>
      <dgm:spPr/>
      <dgm:t>
        <a:bodyPr/>
        <a:lstStyle/>
        <a:p>
          <a:endParaRPr lang="en-US"/>
        </a:p>
      </dgm:t>
    </dgm:pt>
    <dgm:pt modelId="{182BA11C-6AEE-41EA-BDC8-B304637878F4}">
      <dgm:prSet/>
      <dgm:spPr/>
      <dgm:t>
        <a:bodyPr/>
        <a:lstStyle/>
        <a:p>
          <a:r>
            <a:rPr lang="en-US"/>
            <a:t>Asynchronous development </a:t>
          </a:r>
        </a:p>
      </dgm:t>
    </dgm:pt>
    <dgm:pt modelId="{37FDDA68-33EC-4A05-A327-6CB0EDC49F8F}" type="parTrans" cxnId="{FE989893-BDCD-45D3-8D41-56C17EEDA155}">
      <dgm:prSet/>
      <dgm:spPr/>
      <dgm:t>
        <a:bodyPr/>
        <a:lstStyle/>
        <a:p>
          <a:endParaRPr lang="en-US"/>
        </a:p>
      </dgm:t>
    </dgm:pt>
    <dgm:pt modelId="{E8608D3E-4FD1-4734-B106-9366A274B8CD}" type="sibTrans" cxnId="{FE989893-BDCD-45D3-8D41-56C17EEDA155}">
      <dgm:prSet/>
      <dgm:spPr/>
      <dgm:t>
        <a:bodyPr/>
        <a:lstStyle/>
        <a:p>
          <a:endParaRPr lang="en-US"/>
        </a:p>
      </dgm:t>
    </dgm:pt>
    <dgm:pt modelId="{1748ECD4-21E3-4571-B435-FB771E8060A1}">
      <dgm:prSet/>
      <dgm:spPr/>
      <dgm:t>
        <a:bodyPr/>
        <a:lstStyle/>
        <a:p>
          <a:r>
            <a:rPr lang="en-US"/>
            <a:t>How do kids look when they are stuck?</a:t>
          </a:r>
        </a:p>
      </dgm:t>
    </dgm:pt>
    <dgm:pt modelId="{8A070E0B-40DA-4378-A758-8E95D31042DF}" type="parTrans" cxnId="{06D87415-8C52-4694-A817-3E41FD697218}">
      <dgm:prSet/>
      <dgm:spPr/>
      <dgm:t>
        <a:bodyPr/>
        <a:lstStyle/>
        <a:p>
          <a:endParaRPr lang="en-US"/>
        </a:p>
      </dgm:t>
    </dgm:pt>
    <dgm:pt modelId="{72295B75-D6B1-4142-B3C9-B88531526FFA}" type="sibTrans" cxnId="{06D87415-8C52-4694-A817-3E41FD697218}">
      <dgm:prSet/>
      <dgm:spPr/>
      <dgm:t>
        <a:bodyPr/>
        <a:lstStyle/>
        <a:p>
          <a:endParaRPr lang="en-US"/>
        </a:p>
      </dgm:t>
    </dgm:pt>
    <dgm:pt modelId="{99C68E5F-B748-4377-96CB-71B0E0543040}">
      <dgm:prSet/>
      <dgm:spPr/>
      <dgm:t>
        <a:bodyPr/>
        <a:lstStyle/>
        <a:p>
          <a:r>
            <a:rPr lang="en-US"/>
            <a:t>Would anyone CHOOSE to feel that way?</a:t>
          </a:r>
        </a:p>
      </dgm:t>
    </dgm:pt>
    <dgm:pt modelId="{D8D6F89A-8198-4CA3-899C-48252496EE4C}" type="parTrans" cxnId="{96D6A320-C765-4824-BC17-1EF806D4DF37}">
      <dgm:prSet/>
      <dgm:spPr/>
      <dgm:t>
        <a:bodyPr/>
        <a:lstStyle/>
        <a:p>
          <a:endParaRPr lang="en-US"/>
        </a:p>
      </dgm:t>
    </dgm:pt>
    <dgm:pt modelId="{1A73F485-BB8B-4560-83E4-707A92AC324C}" type="sibTrans" cxnId="{96D6A320-C765-4824-BC17-1EF806D4DF37}">
      <dgm:prSet/>
      <dgm:spPr/>
      <dgm:t>
        <a:bodyPr/>
        <a:lstStyle/>
        <a:p>
          <a:endParaRPr lang="en-US"/>
        </a:p>
      </dgm:t>
    </dgm:pt>
    <dgm:pt modelId="{89A0C7E1-992E-44A4-966C-514AB422332F}">
      <dgm:prSet/>
      <dgm:spPr/>
      <dgm:t>
        <a:bodyPr/>
        <a:lstStyle/>
        <a:p>
          <a:r>
            <a:rPr lang="en-US"/>
            <a:t>We tend to respond initially with rational arguments – is that really the issue?</a:t>
          </a:r>
        </a:p>
      </dgm:t>
    </dgm:pt>
    <dgm:pt modelId="{2BF634B6-4408-4748-8A6D-4FAB53C75983}" type="parTrans" cxnId="{F7D77C17-A593-43F9-9CE9-2EAC19FAA469}">
      <dgm:prSet/>
      <dgm:spPr/>
      <dgm:t>
        <a:bodyPr/>
        <a:lstStyle/>
        <a:p>
          <a:endParaRPr lang="en-US"/>
        </a:p>
      </dgm:t>
    </dgm:pt>
    <dgm:pt modelId="{F8A1DB62-2792-41DA-A143-223B88FB7605}" type="sibTrans" cxnId="{F7D77C17-A593-43F9-9CE9-2EAC19FAA469}">
      <dgm:prSet/>
      <dgm:spPr/>
      <dgm:t>
        <a:bodyPr/>
        <a:lstStyle/>
        <a:p>
          <a:endParaRPr lang="en-US"/>
        </a:p>
      </dgm:t>
    </dgm:pt>
    <dgm:pt modelId="{D2CE8F68-7112-48D6-B0BD-E6A2B5AC5237}">
      <dgm:prSet/>
      <dgm:spPr/>
      <dgm:t>
        <a:bodyPr/>
        <a:lstStyle/>
        <a:p>
          <a:r>
            <a:rPr lang="en-US"/>
            <a:t>Content vs. Process </a:t>
          </a:r>
        </a:p>
      </dgm:t>
    </dgm:pt>
    <dgm:pt modelId="{A147CB8F-69C5-457A-9847-8E1F34ED0739}" type="parTrans" cxnId="{713A01E3-4403-44E2-9E96-21FEA05388C2}">
      <dgm:prSet/>
      <dgm:spPr/>
      <dgm:t>
        <a:bodyPr/>
        <a:lstStyle/>
        <a:p>
          <a:endParaRPr lang="en-US"/>
        </a:p>
      </dgm:t>
    </dgm:pt>
    <dgm:pt modelId="{0D3BB430-9EE7-4D83-8CEB-F823685EAD27}" type="sibTrans" cxnId="{713A01E3-4403-44E2-9E96-21FEA05388C2}">
      <dgm:prSet/>
      <dgm:spPr/>
      <dgm:t>
        <a:bodyPr/>
        <a:lstStyle/>
        <a:p>
          <a:endParaRPr lang="en-US"/>
        </a:p>
      </dgm:t>
    </dgm:pt>
    <dgm:pt modelId="{ED298DBE-CB9C-2848-87B4-36AE5E731684}" type="pres">
      <dgm:prSet presAssocID="{924C30FF-9E09-4DE1-BEE6-B22F571BFB28}" presName="linear" presStyleCnt="0">
        <dgm:presLayoutVars>
          <dgm:animLvl val="lvl"/>
          <dgm:resizeHandles val="exact"/>
        </dgm:presLayoutVars>
      </dgm:prSet>
      <dgm:spPr/>
    </dgm:pt>
    <dgm:pt modelId="{C4A5006A-48E3-3C49-B094-06AF44B0FCE9}" type="pres">
      <dgm:prSet presAssocID="{CEAF2037-E952-474E-AEEF-AEA9BF6F76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983A9A-B48A-9247-A956-B8720F10E4BD}" type="pres">
      <dgm:prSet presAssocID="{CEAF2037-E952-474E-AEEF-AEA9BF6F76F2}" presName="childText" presStyleLbl="revTx" presStyleIdx="0" presStyleCnt="2">
        <dgm:presLayoutVars>
          <dgm:bulletEnabled val="1"/>
        </dgm:presLayoutVars>
      </dgm:prSet>
      <dgm:spPr/>
    </dgm:pt>
    <dgm:pt modelId="{421EC83B-4489-164E-A336-6204F82AF008}" type="pres">
      <dgm:prSet presAssocID="{1748ECD4-21E3-4571-B435-FB771E8060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2EE15D-B41F-7A45-B4AC-D5541D99877A}" type="pres">
      <dgm:prSet presAssocID="{1748ECD4-21E3-4571-B435-FB771E8060A1}" presName="childText" presStyleLbl="revTx" presStyleIdx="1" presStyleCnt="2">
        <dgm:presLayoutVars>
          <dgm:bulletEnabled val="1"/>
        </dgm:presLayoutVars>
      </dgm:prSet>
      <dgm:spPr/>
    </dgm:pt>
    <dgm:pt modelId="{5F44C7E3-333D-4B4A-9AA3-92F900F698D9}" type="pres">
      <dgm:prSet presAssocID="{89A0C7E1-992E-44A4-966C-514AB42233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9612A6-B0AC-C547-A4CE-4B48E0DBCA2A}" type="pres">
      <dgm:prSet presAssocID="{F8A1DB62-2792-41DA-A143-223B88FB7605}" presName="spacer" presStyleCnt="0"/>
      <dgm:spPr/>
    </dgm:pt>
    <dgm:pt modelId="{4D78EE4C-1801-D642-B62D-9B764ED3576F}" type="pres">
      <dgm:prSet presAssocID="{D2CE8F68-7112-48D6-B0BD-E6A2B5AC52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D87415-8C52-4694-A817-3E41FD697218}" srcId="{924C30FF-9E09-4DE1-BEE6-B22F571BFB28}" destId="{1748ECD4-21E3-4571-B435-FB771E8060A1}" srcOrd="1" destOrd="0" parTransId="{8A070E0B-40DA-4378-A758-8E95D31042DF}" sibTransId="{72295B75-D6B1-4142-B3C9-B88531526FFA}"/>
    <dgm:cxn modelId="{F7D77C17-A593-43F9-9CE9-2EAC19FAA469}" srcId="{924C30FF-9E09-4DE1-BEE6-B22F571BFB28}" destId="{89A0C7E1-992E-44A4-966C-514AB422332F}" srcOrd="2" destOrd="0" parTransId="{2BF634B6-4408-4748-8A6D-4FAB53C75983}" sibTransId="{F8A1DB62-2792-41DA-A143-223B88FB7605}"/>
    <dgm:cxn modelId="{96D6A320-C765-4824-BC17-1EF806D4DF37}" srcId="{1748ECD4-21E3-4571-B435-FB771E8060A1}" destId="{99C68E5F-B748-4377-96CB-71B0E0543040}" srcOrd="0" destOrd="0" parTransId="{D8D6F89A-8198-4CA3-899C-48252496EE4C}" sibTransId="{1A73F485-BB8B-4560-83E4-707A92AC324C}"/>
    <dgm:cxn modelId="{927C8D21-9BE6-8047-A652-72B6E8201B27}" type="presOf" srcId="{D2CE8F68-7112-48D6-B0BD-E6A2B5AC5237}" destId="{4D78EE4C-1801-D642-B62D-9B764ED3576F}" srcOrd="0" destOrd="0" presId="urn:microsoft.com/office/officeart/2005/8/layout/vList2"/>
    <dgm:cxn modelId="{3EA6873A-F575-7B47-AF8C-628197EBEE1D}" type="presOf" srcId="{CEAF2037-E952-474E-AEEF-AEA9BF6F76F2}" destId="{C4A5006A-48E3-3C49-B094-06AF44B0FCE9}" srcOrd="0" destOrd="0" presId="urn:microsoft.com/office/officeart/2005/8/layout/vList2"/>
    <dgm:cxn modelId="{F9D8AC43-37C1-524E-863F-6496C54497B9}" type="presOf" srcId="{924C30FF-9E09-4DE1-BEE6-B22F571BFB28}" destId="{ED298DBE-CB9C-2848-87B4-36AE5E731684}" srcOrd="0" destOrd="0" presId="urn:microsoft.com/office/officeart/2005/8/layout/vList2"/>
    <dgm:cxn modelId="{11E73A69-D275-47A4-BE6C-DE138689D799}" srcId="{924C30FF-9E09-4DE1-BEE6-B22F571BFB28}" destId="{CEAF2037-E952-474E-AEEF-AEA9BF6F76F2}" srcOrd="0" destOrd="0" parTransId="{D0DB04FC-F10B-420F-BAB3-F98A462BB183}" sibTransId="{652D7E0D-1464-4EDC-8844-20853DF938B5}"/>
    <dgm:cxn modelId="{FE989893-BDCD-45D3-8D41-56C17EEDA155}" srcId="{CEAF2037-E952-474E-AEEF-AEA9BF6F76F2}" destId="{182BA11C-6AEE-41EA-BDC8-B304637878F4}" srcOrd="0" destOrd="0" parTransId="{37FDDA68-33EC-4A05-A327-6CB0EDC49F8F}" sibTransId="{E8608D3E-4FD1-4734-B106-9366A274B8CD}"/>
    <dgm:cxn modelId="{40307FAD-B634-7641-B2AC-3EC07A23AE37}" type="presOf" srcId="{99C68E5F-B748-4377-96CB-71B0E0543040}" destId="{342EE15D-B41F-7A45-B4AC-D5541D99877A}" srcOrd="0" destOrd="0" presId="urn:microsoft.com/office/officeart/2005/8/layout/vList2"/>
    <dgm:cxn modelId="{3D3AA5DA-FBB3-BC47-9CE7-4C222A1ABC2C}" type="presOf" srcId="{182BA11C-6AEE-41EA-BDC8-B304637878F4}" destId="{AF983A9A-B48A-9247-A956-B8720F10E4BD}" srcOrd="0" destOrd="0" presId="urn:microsoft.com/office/officeart/2005/8/layout/vList2"/>
    <dgm:cxn modelId="{368919DF-6788-2D42-BBC7-092884AC8341}" type="presOf" srcId="{1748ECD4-21E3-4571-B435-FB771E8060A1}" destId="{421EC83B-4489-164E-A336-6204F82AF008}" srcOrd="0" destOrd="0" presId="urn:microsoft.com/office/officeart/2005/8/layout/vList2"/>
    <dgm:cxn modelId="{713A01E3-4403-44E2-9E96-21FEA05388C2}" srcId="{924C30FF-9E09-4DE1-BEE6-B22F571BFB28}" destId="{D2CE8F68-7112-48D6-B0BD-E6A2B5AC5237}" srcOrd="3" destOrd="0" parTransId="{A147CB8F-69C5-457A-9847-8E1F34ED0739}" sibTransId="{0D3BB430-9EE7-4D83-8CEB-F823685EAD27}"/>
    <dgm:cxn modelId="{DB61F6F7-510E-484D-AE37-8C0C99DC6B1A}" type="presOf" srcId="{89A0C7E1-992E-44A4-966C-514AB422332F}" destId="{5F44C7E3-333D-4B4A-9AA3-92F900F698D9}" srcOrd="0" destOrd="0" presId="urn:microsoft.com/office/officeart/2005/8/layout/vList2"/>
    <dgm:cxn modelId="{4FF14FC3-128C-1A4A-ACFA-3359E5C27D7F}" type="presParOf" srcId="{ED298DBE-CB9C-2848-87B4-36AE5E731684}" destId="{C4A5006A-48E3-3C49-B094-06AF44B0FCE9}" srcOrd="0" destOrd="0" presId="urn:microsoft.com/office/officeart/2005/8/layout/vList2"/>
    <dgm:cxn modelId="{7109A4A1-1C14-074C-8DD6-0ECD97E4AE93}" type="presParOf" srcId="{ED298DBE-CB9C-2848-87B4-36AE5E731684}" destId="{AF983A9A-B48A-9247-A956-B8720F10E4BD}" srcOrd="1" destOrd="0" presId="urn:microsoft.com/office/officeart/2005/8/layout/vList2"/>
    <dgm:cxn modelId="{6E6F5AAB-8E3B-024C-B739-15D2F27815F9}" type="presParOf" srcId="{ED298DBE-CB9C-2848-87B4-36AE5E731684}" destId="{421EC83B-4489-164E-A336-6204F82AF008}" srcOrd="2" destOrd="0" presId="urn:microsoft.com/office/officeart/2005/8/layout/vList2"/>
    <dgm:cxn modelId="{FC32A869-A79C-D046-8C0C-0D25D9B7A17F}" type="presParOf" srcId="{ED298DBE-CB9C-2848-87B4-36AE5E731684}" destId="{342EE15D-B41F-7A45-B4AC-D5541D99877A}" srcOrd="3" destOrd="0" presId="urn:microsoft.com/office/officeart/2005/8/layout/vList2"/>
    <dgm:cxn modelId="{07075B7A-E1CE-4B4E-83AE-C4ADF68E19D7}" type="presParOf" srcId="{ED298DBE-CB9C-2848-87B4-36AE5E731684}" destId="{5F44C7E3-333D-4B4A-9AA3-92F900F698D9}" srcOrd="4" destOrd="0" presId="urn:microsoft.com/office/officeart/2005/8/layout/vList2"/>
    <dgm:cxn modelId="{6A15007A-51A1-ED4B-B276-B399225226F9}" type="presParOf" srcId="{ED298DBE-CB9C-2848-87B4-36AE5E731684}" destId="{F19612A6-B0AC-C547-A4CE-4B48E0DBCA2A}" srcOrd="5" destOrd="0" presId="urn:microsoft.com/office/officeart/2005/8/layout/vList2"/>
    <dgm:cxn modelId="{84C500A5-93A3-6343-8A96-5A0B17662A94}" type="presParOf" srcId="{ED298DBE-CB9C-2848-87B4-36AE5E731684}" destId="{4D78EE4C-1801-D642-B62D-9B764ED357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734D34-AABA-4363-A995-84CCB7A1EF5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E28FE-3E1D-4DC4-9529-BCAF3E6F31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Differentiated Instruction (Carol Tomlinson) is the gold standard of how to adapt classrooms to the educational needs of gifted and 2E learners</a:t>
          </a:r>
        </a:p>
      </dgm:t>
    </dgm:pt>
    <dgm:pt modelId="{9AADC9C7-60AD-41BD-8E0F-59059C92B479}" type="parTrans" cxnId="{C398554F-4AFC-434E-88DD-B1791B3CD23A}">
      <dgm:prSet/>
      <dgm:spPr/>
      <dgm:t>
        <a:bodyPr/>
        <a:lstStyle/>
        <a:p>
          <a:endParaRPr lang="en-US"/>
        </a:p>
      </dgm:t>
    </dgm:pt>
    <dgm:pt modelId="{665515BC-69F2-4989-B40C-F88408515802}" type="sibTrans" cxnId="{C398554F-4AFC-434E-88DD-B1791B3CD23A}">
      <dgm:prSet/>
      <dgm:spPr/>
      <dgm:t>
        <a:bodyPr/>
        <a:lstStyle/>
        <a:p>
          <a:endParaRPr lang="en-US"/>
        </a:p>
      </dgm:t>
    </dgm:pt>
    <dgm:pt modelId="{B44E8509-57EA-47C7-A165-B90E887887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 is a student-centered, interest-driven approach to adapting curricula (we teach the students we HAVE, not the students we WANT to have)</a:t>
          </a:r>
        </a:p>
      </dgm:t>
    </dgm:pt>
    <dgm:pt modelId="{025B4A7A-6CC0-4806-8F06-5982718E783D}" type="parTrans" cxnId="{576E62DC-AEFE-44BD-BCB3-206D9AE192F8}">
      <dgm:prSet/>
      <dgm:spPr/>
      <dgm:t>
        <a:bodyPr/>
        <a:lstStyle/>
        <a:p>
          <a:endParaRPr lang="en-US"/>
        </a:p>
      </dgm:t>
    </dgm:pt>
    <dgm:pt modelId="{9A36BC45-E9D9-4CF8-A91D-F8E31BA48350}" type="sibTrans" cxnId="{576E62DC-AEFE-44BD-BCB3-206D9AE192F8}">
      <dgm:prSet/>
      <dgm:spPr/>
      <dgm:t>
        <a:bodyPr/>
        <a:lstStyle/>
        <a:p>
          <a:endParaRPr lang="en-US"/>
        </a:p>
      </dgm:t>
    </dgm:pt>
    <dgm:pt modelId="{FE559E26-ED97-46DD-B456-715DC1CF36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DI, the teacher anticipates the differences in students' readiness, interests, and learning profiles </a:t>
          </a:r>
        </a:p>
      </dgm:t>
    </dgm:pt>
    <dgm:pt modelId="{3BE2BA5A-2F84-46AB-A497-9ECFD5E92828}" type="parTrans" cxnId="{7457CE38-766F-4907-A11F-C712AAFC49ED}">
      <dgm:prSet/>
      <dgm:spPr/>
      <dgm:t>
        <a:bodyPr/>
        <a:lstStyle/>
        <a:p>
          <a:endParaRPr lang="en-US"/>
        </a:p>
      </dgm:t>
    </dgm:pt>
    <dgm:pt modelId="{28C6A519-8FF6-4E84-97C4-EAFDC53399EC}" type="sibTrans" cxnId="{7457CE38-766F-4907-A11F-C712AAFC49ED}">
      <dgm:prSet/>
      <dgm:spPr/>
      <dgm:t>
        <a:bodyPr/>
        <a:lstStyle/>
        <a:p>
          <a:endParaRPr lang="en-US"/>
        </a:p>
      </dgm:t>
    </dgm:pt>
    <dgm:pt modelId="{597BFB01-9599-48CE-96F4-058E3C849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 creates different learning paths so that students can learn as much as they can as deeply as they can, without</a:t>
          </a:r>
        </a:p>
      </dgm:t>
    </dgm:pt>
    <dgm:pt modelId="{36166822-D05F-4CD7-8DDE-30F389178428}" type="parTrans" cxnId="{675000E7-8E4C-4EFC-A589-BE9B2CC591B7}">
      <dgm:prSet/>
      <dgm:spPr/>
      <dgm:t>
        <a:bodyPr/>
        <a:lstStyle/>
        <a:p>
          <a:endParaRPr lang="en-US"/>
        </a:p>
      </dgm:t>
    </dgm:pt>
    <dgm:pt modelId="{B6181138-6A9E-4D60-B25A-0BEC14CD1D52}" type="sibTrans" cxnId="{675000E7-8E4C-4EFC-A589-BE9B2CC591B7}">
      <dgm:prSet/>
      <dgm:spPr/>
      <dgm:t>
        <a:bodyPr/>
        <a:lstStyle/>
        <a:p>
          <a:endParaRPr lang="en-US"/>
        </a:p>
      </dgm:t>
    </dgm:pt>
    <dgm:pt modelId="{7DC5CD48-B726-4F9A-82DB-D346292249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undue anxiety because the assignments are too taxing</a:t>
          </a:r>
        </a:p>
      </dgm:t>
    </dgm:pt>
    <dgm:pt modelId="{1E4C62E5-A88E-430E-B182-36B42A4B9CB0}" type="parTrans" cxnId="{8646B602-B368-45C3-AAA3-D20AC7DFB563}">
      <dgm:prSet/>
      <dgm:spPr/>
      <dgm:t>
        <a:bodyPr/>
        <a:lstStyle/>
        <a:p>
          <a:endParaRPr lang="en-US"/>
        </a:p>
      </dgm:t>
    </dgm:pt>
    <dgm:pt modelId="{6EF3875F-738A-4087-9E32-D17F8B6B7B82}" type="sibTrans" cxnId="{8646B602-B368-45C3-AAA3-D20AC7DFB563}">
      <dgm:prSet/>
      <dgm:spPr/>
      <dgm:t>
        <a:bodyPr/>
        <a:lstStyle/>
        <a:p>
          <a:endParaRPr lang="en-US"/>
        </a:p>
      </dgm:t>
    </dgm:pt>
    <dgm:pt modelId="{54603572-1641-4AEB-87E0-C1BC5EF207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boredom because they are not challenging enough. </a:t>
          </a:r>
        </a:p>
      </dgm:t>
    </dgm:pt>
    <dgm:pt modelId="{DEF3DAB4-25E1-44D2-AF50-4D7D9FF6E50B}" type="parTrans" cxnId="{33BC728C-C5FC-4ED6-952F-F97B2CA11089}">
      <dgm:prSet/>
      <dgm:spPr/>
      <dgm:t>
        <a:bodyPr/>
        <a:lstStyle/>
        <a:p>
          <a:endParaRPr lang="en-US"/>
        </a:p>
      </dgm:t>
    </dgm:pt>
    <dgm:pt modelId="{FEA5FFBB-EE31-4B61-9238-64BFABB8E0D1}" type="sibTrans" cxnId="{33BC728C-C5FC-4ED6-952F-F97B2CA11089}">
      <dgm:prSet/>
      <dgm:spPr/>
      <dgm:t>
        <a:bodyPr/>
        <a:lstStyle/>
        <a:p>
          <a:endParaRPr lang="en-US"/>
        </a:p>
      </dgm:t>
    </dgm:pt>
    <dgm:pt modelId="{132C313C-F70D-48EB-BA15-7DE34AAF9459}" type="pres">
      <dgm:prSet presAssocID="{81734D34-AABA-4363-A995-84CCB7A1EF54}" presName="root" presStyleCnt="0">
        <dgm:presLayoutVars>
          <dgm:dir/>
          <dgm:resizeHandles val="exact"/>
        </dgm:presLayoutVars>
      </dgm:prSet>
      <dgm:spPr/>
    </dgm:pt>
    <dgm:pt modelId="{9622D6EA-9ADB-4997-8193-442D49FEC1FE}" type="pres">
      <dgm:prSet presAssocID="{F94E28FE-3E1D-4DC4-9529-BCAF3E6F31F8}" presName="compNode" presStyleCnt="0"/>
      <dgm:spPr/>
    </dgm:pt>
    <dgm:pt modelId="{A0B17C1D-EC60-41FB-9567-71B91D665A50}" type="pres">
      <dgm:prSet presAssocID="{F94E28FE-3E1D-4DC4-9529-BCAF3E6F31F8}" presName="bgRect" presStyleLbl="bgShp" presStyleIdx="0" presStyleCnt="4"/>
      <dgm:spPr/>
    </dgm:pt>
    <dgm:pt modelId="{C5F791E8-495E-460B-9B1B-1241AEAB9BA1}" type="pres">
      <dgm:prSet presAssocID="{F94E28FE-3E1D-4DC4-9529-BCAF3E6F31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10A1016-83E6-4052-9093-3239484CE576}" type="pres">
      <dgm:prSet presAssocID="{F94E28FE-3E1D-4DC4-9529-BCAF3E6F31F8}" presName="spaceRect" presStyleCnt="0"/>
      <dgm:spPr/>
    </dgm:pt>
    <dgm:pt modelId="{F1793180-4881-4FFF-91CA-82413451EDFA}" type="pres">
      <dgm:prSet presAssocID="{F94E28FE-3E1D-4DC4-9529-BCAF3E6F31F8}" presName="parTx" presStyleLbl="revTx" presStyleIdx="0" presStyleCnt="5">
        <dgm:presLayoutVars>
          <dgm:chMax val="0"/>
          <dgm:chPref val="0"/>
        </dgm:presLayoutVars>
      </dgm:prSet>
      <dgm:spPr/>
    </dgm:pt>
    <dgm:pt modelId="{9B9E749F-3D23-4426-9402-112C75C6F3BC}" type="pres">
      <dgm:prSet presAssocID="{665515BC-69F2-4989-B40C-F88408515802}" presName="sibTrans" presStyleCnt="0"/>
      <dgm:spPr/>
    </dgm:pt>
    <dgm:pt modelId="{394AEDCA-BDC7-4826-9384-47629D11B22F}" type="pres">
      <dgm:prSet presAssocID="{B44E8509-57EA-47C7-A165-B90E887887D7}" presName="compNode" presStyleCnt="0"/>
      <dgm:spPr/>
    </dgm:pt>
    <dgm:pt modelId="{E036D000-AF35-4AD3-9EF7-F0A77B749CC0}" type="pres">
      <dgm:prSet presAssocID="{B44E8509-57EA-47C7-A165-B90E887887D7}" presName="bgRect" presStyleLbl="bgShp" presStyleIdx="1" presStyleCnt="4"/>
      <dgm:spPr/>
    </dgm:pt>
    <dgm:pt modelId="{AE486B54-8FFC-4A64-B31B-F44608B8A1A6}" type="pres">
      <dgm:prSet presAssocID="{B44E8509-57EA-47C7-A165-B90E887887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1A24903-CA74-4632-AA73-9412326C6C0C}" type="pres">
      <dgm:prSet presAssocID="{B44E8509-57EA-47C7-A165-B90E887887D7}" presName="spaceRect" presStyleCnt="0"/>
      <dgm:spPr/>
    </dgm:pt>
    <dgm:pt modelId="{59696040-D06C-4C3E-81AB-BE85B681884B}" type="pres">
      <dgm:prSet presAssocID="{B44E8509-57EA-47C7-A165-B90E887887D7}" presName="parTx" presStyleLbl="revTx" presStyleIdx="1" presStyleCnt="5">
        <dgm:presLayoutVars>
          <dgm:chMax val="0"/>
          <dgm:chPref val="0"/>
        </dgm:presLayoutVars>
      </dgm:prSet>
      <dgm:spPr/>
    </dgm:pt>
    <dgm:pt modelId="{2C8C7974-038C-4D3A-83CA-83560EE58494}" type="pres">
      <dgm:prSet presAssocID="{9A36BC45-E9D9-4CF8-A91D-F8E31BA48350}" presName="sibTrans" presStyleCnt="0"/>
      <dgm:spPr/>
    </dgm:pt>
    <dgm:pt modelId="{020DA66E-9777-4F4B-8BDA-786277E0BF94}" type="pres">
      <dgm:prSet presAssocID="{FE559E26-ED97-46DD-B456-715DC1CF3697}" presName="compNode" presStyleCnt="0"/>
      <dgm:spPr/>
    </dgm:pt>
    <dgm:pt modelId="{5A6180F7-94B0-4AC2-B1D3-808292388DBB}" type="pres">
      <dgm:prSet presAssocID="{FE559E26-ED97-46DD-B456-715DC1CF3697}" presName="bgRect" presStyleLbl="bgShp" presStyleIdx="2" presStyleCnt="4"/>
      <dgm:spPr/>
    </dgm:pt>
    <dgm:pt modelId="{E39A2737-A907-4527-9B55-449877B61C29}" type="pres">
      <dgm:prSet presAssocID="{FE559E26-ED97-46DD-B456-715DC1CF36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BE959A6-40A2-4BE5-B7CD-9ED7878EA6CC}" type="pres">
      <dgm:prSet presAssocID="{FE559E26-ED97-46DD-B456-715DC1CF3697}" presName="spaceRect" presStyleCnt="0"/>
      <dgm:spPr/>
    </dgm:pt>
    <dgm:pt modelId="{DABD15E8-F64F-4E60-8C4E-C6654CCC7D8C}" type="pres">
      <dgm:prSet presAssocID="{FE559E26-ED97-46DD-B456-715DC1CF3697}" presName="parTx" presStyleLbl="revTx" presStyleIdx="2" presStyleCnt="5">
        <dgm:presLayoutVars>
          <dgm:chMax val="0"/>
          <dgm:chPref val="0"/>
        </dgm:presLayoutVars>
      </dgm:prSet>
      <dgm:spPr/>
    </dgm:pt>
    <dgm:pt modelId="{DD2E3AD8-7ED4-4780-90B6-D88827DFEE02}" type="pres">
      <dgm:prSet presAssocID="{28C6A519-8FF6-4E84-97C4-EAFDC53399EC}" presName="sibTrans" presStyleCnt="0"/>
      <dgm:spPr/>
    </dgm:pt>
    <dgm:pt modelId="{FC382ED0-8ACB-45B5-BD3F-A03F9866BAC9}" type="pres">
      <dgm:prSet presAssocID="{597BFB01-9599-48CE-96F4-058E3C849B32}" presName="compNode" presStyleCnt="0"/>
      <dgm:spPr/>
    </dgm:pt>
    <dgm:pt modelId="{A31D1218-0E1C-42C7-B7D1-75DB18664B05}" type="pres">
      <dgm:prSet presAssocID="{597BFB01-9599-48CE-96F4-058E3C849B32}" presName="bgRect" presStyleLbl="bgShp" presStyleIdx="3" presStyleCnt="4"/>
      <dgm:spPr/>
    </dgm:pt>
    <dgm:pt modelId="{D2DDA6C3-AF23-4B80-824B-756E77207406}" type="pres">
      <dgm:prSet presAssocID="{597BFB01-9599-48CE-96F4-058E3C849B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6F5F0C5-7AE4-43BE-AE89-C0FB5030F9EC}" type="pres">
      <dgm:prSet presAssocID="{597BFB01-9599-48CE-96F4-058E3C849B32}" presName="spaceRect" presStyleCnt="0"/>
      <dgm:spPr/>
    </dgm:pt>
    <dgm:pt modelId="{6B73FD51-1526-433A-A3FA-CF1DD2BF7D23}" type="pres">
      <dgm:prSet presAssocID="{597BFB01-9599-48CE-96F4-058E3C849B32}" presName="parTx" presStyleLbl="revTx" presStyleIdx="3" presStyleCnt="5">
        <dgm:presLayoutVars>
          <dgm:chMax val="0"/>
          <dgm:chPref val="0"/>
        </dgm:presLayoutVars>
      </dgm:prSet>
      <dgm:spPr/>
    </dgm:pt>
    <dgm:pt modelId="{B0BE35FA-39CD-48D5-BAF1-94A72153E981}" type="pres">
      <dgm:prSet presAssocID="{597BFB01-9599-48CE-96F4-058E3C849B32}" presName="desTx" presStyleLbl="revTx" presStyleIdx="4" presStyleCnt="5">
        <dgm:presLayoutVars/>
      </dgm:prSet>
      <dgm:spPr/>
    </dgm:pt>
  </dgm:ptLst>
  <dgm:cxnLst>
    <dgm:cxn modelId="{8646B602-B368-45C3-AAA3-D20AC7DFB563}" srcId="{597BFB01-9599-48CE-96F4-058E3C849B32}" destId="{7DC5CD48-B726-4F9A-82DB-D34629224945}" srcOrd="0" destOrd="0" parTransId="{1E4C62E5-A88E-430E-B182-36B42A4B9CB0}" sibTransId="{6EF3875F-738A-4087-9E32-D17F8B6B7B82}"/>
    <dgm:cxn modelId="{E0A18712-39F6-4481-A892-8A50BD3EF194}" type="presOf" srcId="{597BFB01-9599-48CE-96F4-058E3C849B32}" destId="{6B73FD51-1526-433A-A3FA-CF1DD2BF7D23}" srcOrd="0" destOrd="0" presId="urn:microsoft.com/office/officeart/2018/2/layout/IconVerticalSolidList"/>
    <dgm:cxn modelId="{7457CE38-766F-4907-A11F-C712AAFC49ED}" srcId="{81734D34-AABA-4363-A995-84CCB7A1EF54}" destId="{FE559E26-ED97-46DD-B456-715DC1CF3697}" srcOrd="2" destOrd="0" parTransId="{3BE2BA5A-2F84-46AB-A497-9ECFD5E92828}" sibTransId="{28C6A519-8FF6-4E84-97C4-EAFDC53399EC}"/>
    <dgm:cxn modelId="{C398554F-4AFC-434E-88DD-B1791B3CD23A}" srcId="{81734D34-AABA-4363-A995-84CCB7A1EF54}" destId="{F94E28FE-3E1D-4DC4-9529-BCAF3E6F31F8}" srcOrd="0" destOrd="0" parTransId="{9AADC9C7-60AD-41BD-8E0F-59059C92B479}" sibTransId="{665515BC-69F2-4989-B40C-F88408515802}"/>
    <dgm:cxn modelId="{2C620F51-3637-4689-9618-39B8436B92D6}" type="presOf" srcId="{F94E28FE-3E1D-4DC4-9529-BCAF3E6F31F8}" destId="{F1793180-4881-4FFF-91CA-82413451EDFA}" srcOrd="0" destOrd="0" presId="urn:microsoft.com/office/officeart/2018/2/layout/IconVerticalSolidList"/>
    <dgm:cxn modelId="{B6219C52-911F-42FA-9860-F86EFEF3E692}" type="presOf" srcId="{FE559E26-ED97-46DD-B456-715DC1CF3697}" destId="{DABD15E8-F64F-4E60-8C4E-C6654CCC7D8C}" srcOrd="0" destOrd="0" presId="urn:microsoft.com/office/officeart/2018/2/layout/IconVerticalSolidList"/>
    <dgm:cxn modelId="{33BC728C-C5FC-4ED6-952F-F97B2CA11089}" srcId="{597BFB01-9599-48CE-96F4-058E3C849B32}" destId="{54603572-1641-4AEB-87E0-C1BC5EF2076B}" srcOrd="1" destOrd="0" parTransId="{DEF3DAB4-25E1-44D2-AF50-4D7D9FF6E50B}" sibTransId="{FEA5FFBB-EE31-4B61-9238-64BFABB8E0D1}"/>
    <dgm:cxn modelId="{1E9EBF8C-19FD-4C80-B308-B11883725B12}" type="presOf" srcId="{81734D34-AABA-4363-A995-84CCB7A1EF54}" destId="{132C313C-F70D-48EB-BA15-7DE34AAF9459}" srcOrd="0" destOrd="0" presId="urn:microsoft.com/office/officeart/2018/2/layout/IconVerticalSolidList"/>
    <dgm:cxn modelId="{70B852CB-751F-4782-AAB7-87604C0BB81E}" type="presOf" srcId="{54603572-1641-4AEB-87E0-C1BC5EF2076B}" destId="{B0BE35FA-39CD-48D5-BAF1-94A72153E981}" srcOrd="0" destOrd="1" presId="urn:microsoft.com/office/officeart/2018/2/layout/IconVerticalSolidList"/>
    <dgm:cxn modelId="{576E62DC-AEFE-44BD-BCB3-206D9AE192F8}" srcId="{81734D34-AABA-4363-A995-84CCB7A1EF54}" destId="{B44E8509-57EA-47C7-A165-B90E887887D7}" srcOrd="1" destOrd="0" parTransId="{025B4A7A-6CC0-4806-8F06-5982718E783D}" sibTransId="{9A36BC45-E9D9-4CF8-A91D-F8E31BA48350}"/>
    <dgm:cxn modelId="{675000E7-8E4C-4EFC-A589-BE9B2CC591B7}" srcId="{81734D34-AABA-4363-A995-84CCB7A1EF54}" destId="{597BFB01-9599-48CE-96F4-058E3C849B32}" srcOrd="3" destOrd="0" parTransId="{36166822-D05F-4CD7-8DDE-30F389178428}" sibTransId="{B6181138-6A9E-4D60-B25A-0BEC14CD1D52}"/>
    <dgm:cxn modelId="{3CAF29E7-A9DB-43C3-BC5E-0F2C730C673C}" type="presOf" srcId="{B44E8509-57EA-47C7-A165-B90E887887D7}" destId="{59696040-D06C-4C3E-81AB-BE85B681884B}" srcOrd="0" destOrd="0" presId="urn:microsoft.com/office/officeart/2018/2/layout/IconVerticalSolidList"/>
    <dgm:cxn modelId="{17A59CFC-A630-4453-8C1D-C30D5B4522CA}" type="presOf" srcId="{7DC5CD48-B726-4F9A-82DB-D34629224945}" destId="{B0BE35FA-39CD-48D5-BAF1-94A72153E981}" srcOrd="0" destOrd="0" presId="urn:microsoft.com/office/officeart/2018/2/layout/IconVerticalSolidList"/>
    <dgm:cxn modelId="{6325D8EF-B872-407B-B917-C5645983FBD8}" type="presParOf" srcId="{132C313C-F70D-48EB-BA15-7DE34AAF9459}" destId="{9622D6EA-9ADB-4997-8193-442D49FEC1FE}" srcOrd="0" destOrd="0" presId="urn:microsoft.com/office/officeart/2018/2/layout/IconVerticalSolidList"/>
    <dgm:cxn modelId="{C3D506A6-CCAB-43A9-A915-4C09F8C5D637}" type="presParOf" srcId="{9622D6EA-9ADB-4997-8193-442D49FEC1FE}" destId="{A0B17C1D-EC60-41FB-9567-71B91D665A50}" srcOrd="0" destOrd="0" presId="urn:microsoft.com/office/officeart/2018/2/layout/IconVerticalSolidList"/>
    <dgm:cxn modelId="{83E44DFE-9F90-4FE3-AF71-71475CFE1020}" type="presParOf" srcId="{9622D6EA-9ADB-4997-8193-442D49FEC1FE}" destId="{C5F791E8-495E-460B-9B1B-1241AEAB9BA1}" srcOrd="1" destOrd="0" presId="urn:microsoft.com/office/officeart/2018/2/layout/IconVerticalSolidList"/>
    <dgm:cxn modelId="{FD389486-C457-4216-959A-2AB3B07CE292}" type="presParOf" srcId="{9622D6EA-9ADB-4997-8193-442D49FEC1FE}" destId="{810A1016-83E6-4052-9093-3239484CE576}" srcOrd="2" destOrd="0" presId="urn:microsoft.com/office/officeart/2018/2/layout/IconVerticalSolidList"/>
    <dgm:cxn modelId="{5F0B128C-19B7-40D8-88A8-08A39F007D73}" type="presParOf" srcId="{9622D6EA-9ADB-4997-8193-442D49FEC1FE}" destId="{F1793180-4881-4FFF-91CA-82413451EDFA}" srcOrd="3" destOrd="0" presId="urn:microsoft.com/office/officeart/2018/2/layout/IconVerticalSolidList"/>
    <dgm:cxn modelId="{AAD505DB-41A4-4F90-87F8-E8431E8F27A6}" type="presParOf" srcId="{132C313C-F70D-48EB-BA15-7DE34AAF9459}" destId="{9B9E749F-3D23-4426-9402-112C75C6F3BC}" srcOrd="1" destOrd="0" presId="urn:microsoft.com/office/officeart/2018/2/layout/IconVerticalSolidList"/>
    <dgm:cxn modelId="{CD7E66C3-7B6E-4082-A039-50A6A6DC510D}" type="presParOf" srcId="{132C313C-F70D-48EB-BA15-7DE34AAF9459}" destId="{394AEDCA-BDC7-4826-9384-47629D11B22F}" srcOrd="2" destOrd="0" presId="urn:microsoft.com/office/officeart/2018/2/layout/IconVerticalSolidList"/>
    <dgm:cxn modelId="{8F8B09F3-1700-49D7-8D05-52B6F7661008}" type="presParOf" srcId="{394AEDCA-BDC7-4826-9384-47629D11B22F}" destId="{E036D000-AF35-4AD3-9EF7-F0A77B749CC0}" srcOrd="0" destOrd="0" presId="urn:microsoft.com/office/officeart/2018/2/layout/IconVerticalSolidList"/>
    <dgm:cxn modelId="{AF1092D8-B90D-4D80-AB3E-9B8FF94BDE94}" type="presParOf" srcId="{394AEDCA-BDC7-4826-9384-47629D11B22F}" destId="{AE486B54-8FFC-4A64-B31B-F44608B8A1A6}" srcOrd="1" destOrd="0" presId="urn:microsoft.com/office/officeart/2018/2/layout/IconVerticalSolidList"/>
    <dgm:cxn modelId="{6231B11C-7664-44B2-BD4B-196C2EBE3754}" type="presParOf" srcId="{394AEDCA-BDC7-4826-9384-47629D11B22F}" destId="{71A24903-CA74-4632-AA73-9412326C6C0C}" srcOrd="2" destOrd="0" presId="urn:microsoft.com/office/officeart/2018/2/layout/IconVerticalSolidList"/>
    <dgm:cxn modelId="{AED73763-FADD-4F85-B22F-37112438DB8E}" type="presParOf" srcId="{394AEDCA-BDC7-4826-9384-47629D11B22F}" destId="{59696040-D06C-4C3E-81AB-BE85B681884B}" srcOrd="3" destOrd="0" presId="urn:microsoft.com/office/officeart/2018/2/layout/IconVerticalSolidList"/>
    <dgm:cxn modelId="{648A6D69-ED74-4ACF-B88B-5B94D337D86D}" type="presParOf" srcId="{132C313C-F70D-48EB-BA15-7DE34AAF9459}" destId="{2C8C7974-038C-4D3A-83CA-83560EE58494}" srcOrd="3" destOrd="0" presId="urn:microsoft.com/office/officeart/2018/2/layout/IconVerticalSolidList"/>
    <dgm:cxn modelId="{7050B315-017C-463F-A9A8-84A7B97D7A15}" type="presParOf" srcId="{132C313C-F70D-48EB-BA15-7DE34AAF9459}" destId="{020DA66E-9777-4F4B-8BDA-786277E0BF94}" srcOrd="4" destOrd="0" presId="urn:microsoft.com/office/officeart/2018/2/layout/IconVerticalSolidList"/>
    <dgm:cxn modelId="{C27FA6EC-D070-4B79-BDE8-0A9DCF97573C}" type="presParOf" srcId="{020DA66E-9777-4F4B-8BDA-786277E0BF94}" destId="{5A6180F7-94B0-4AC2-B1D3-808292388DBB}" srcOrd="0" destOrd="0" presId="urn:microsoft.com/office/officeart/2018/2/layout/IconVerticalSolidList"/>
    <dgm:cxn modelId="{561FDE05-0BED-4620-ACBA-726D586AE161}" type="presParOf" srcId="{020DA66E-9777-4F4B-8BDA-786277E0BF94}" destId="{E39A2737-A907-4527-9B55-449877B61C29}" srcOrd="1" destOrd="0" presId="urn:microsoft.com/office/officeart/2018/2/layout/IconVerticalSolidList"/>
    <dgm:cxn modelId="{E1934DBB-487E-4747-8BBB-E6D3D58CCCAA}" type="presParOf" srcId="{020DA66E-9777-4F4B-8BDA-786277E0BF94}" destId="{6BE959A6-40A2-4BE5-B7CD-9ED7878EA6CC}" srcOrd="2" destOrd="0" presId="urn:microsoft.com/office/officeart/2018/2/layout/IconVerticalSolidList"/>
    <dgm:cxn modelId="{1790FC1B-AD2E-4779-A35D-0747395046F4}" type="presParOf" srcId="{020DA66E-9777-4F4B-8BDA-786277E0BF94}" destId="{DABD15E8-F64F-4E60-8C4E-C6654CCC7D8C}" srcOrd="3" destOrd="0" presId="urn:microsoft.com/office/officeart/2018/2/layout/IconVerticalSolidList"/>
    <dgm:cxn modelId="{7A9D842B-A659-4F58-ADDD-290E31371FBF}" type="presParOf" srcId="{132C313C-F70D-48EB-BA15-7DE34AAF9459}" destId="{DD2E3AD8-7ED4-4780-90B6-D88827DFEE02}" srcOrd="5" destOrd="0" presId="urn:microsoft.com/office/officeart/2018/2/layout/IconVerticalSolidList"/>
    <dgm:cxn modelId="{C4629682-E629-43AD-B6D5-8F0C0327902D}" type="presParOf" srcId="{132C313C-F70D-48EB-BA15-7DE34AAF9459}" destId="{FC382ED0-8ACB-45B5-BD3F-A03F9866BAC9}" srcOrd="6" destOrd="0" presId="urn:microsoft.com/office/officeart/2018/2/layout/IconVerticalSolidList"/>
    <dgm:cxn modelId="{985DAD9C-740E-4C29-AB31-BE033BD7B7C6}" type="presParOf" srcId="{FC382ED0-8ACB-45B5-BD3F-A03F9866BAC9}" destId="{A31D1218-0E1C-42C7-B7D1-75DB18664B05}" srcOrd="0" destOrd="0" presId="urn:microsoft.com/office/officeart/2018/2/layout/IconVerticalSolidList"/>
    <dgm:cxn modelId="{32216128-1839-41C8-89C3-FE80F5291E44}" type="presParOf" srcId="{FC382ED0-8ACB-45B5-BD3F-A03F9866BAC9}" destId="{D2DDA6C3-AF23-4B80-824B-756E77207406}" srcOrd="1" destOrd="0" presId="urn:microsoft.com/office/officeart/2018/2/layout/IconVerticalSolidList"/>
    <dgm:cxn modelId="{8E84C4EA-B0F3-4FE5-8460-8A688045DF22}" type="presParOf" srcId="{FC382ED0-8ACB-45B5-BD3F-A03F9866BAC9}" destId="{06F5F0C5-7AE4-43BE-AE89-C0FB5030F9EC}" srcOrd="2" destOrd="0" presId="urn:microsoft.com/office/officeart/2018/2/layout/IconVerticalSolidList"/>
    <dgm:cxn modelId="{4B373A61-ADB2-4091-B9BE-FA01D3443068}" type="presParOf" srcId="{FC382ED0-8ACB-45B5-BD3F-A03F9866BAC9}" destId="{6B73FD51-1526-433A-A3FA-CF1DD2BF7D23}" srcOrd="3" destOrd="0" presId="urn:microsoft.com/office/officeart/2018/2/layout/IconVerticalSolidList"/>
    <dgm:cxn modelId="{E873AB6C-BCAD-4896-BA70-1FC3A916C38D}" type="presParOf" srcId="{FC382ED0-8ACB-45B5-BD3F-A03F9866BAC9}" destId="{B0BE35FA-39CD-48D5-BAF1-94A72153E98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AE2671-F6AA-4F49-80A4-4FB68AC738E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2A46C87-271E-435F-8822-607DB852217A}">
      <dgm:prSet/>
      <dgm:spPr/>
      <dgm:t>
        <a:bodyPr/>
        <a:lstStyle/>
        <a:p>
          <a:r>
            <a:rPr lang="en-US"/>
            <a:t>Quick behavioral primer</a:t>
          </a:r>
        </a:p>
      </dgm:t>
    </dgm:pt>
    <dgm:pt modelId="{08FD117D-9F88-46F2-9F7D-7F5C3BD39280}" type="parTrans" cxnId="{D372DC9D-535C-4C00-A757-CAB631490C86}">
      <dgm:prSet/>
      <dgm:spPr/>
      <dgm:t>
        <a:bodyPr/>
        <a:lstStyle/>
        <a:p>
          <a:endParaRPr lang="en-US"/>
        </a:p>
      </dgm:t>
    </dgm:pt>
    <dgm:pt modelId="{7A4EA51C-D027-4C6D-9A86-B64E9D089865}" type="sibTrans" cxnId="{D372DC9D-535C-4C00-A757-CAB631490C86}">
      <dgm:prSet/>
      <dgm:spPr/>
      <dgm:t>
        <a:bodyPr/>
        <a:lstStyle/>
        <a:p>
          <a:endParaRPr lang="en-US"/>
        </a:p>
      </dgm:t>
    </dgm:pt>
    <dgm:pt modelId="{CF11C101-D2A5-4F4D-9FEC-6DE297B5A635}">
      <dgm:prSet/>
      <dgm:spPr/>
      <dgm:t>
        <a:bodyPr/>
        <a:lstStyle/>
        <a:p>
          <a:r>
            <a:rPr lang="en-US"/>
            <a:t>Reinforcement – we want a behavior to increase in frequency </a:t>
          </a:r>
        </a:p>
      </dgm:t>
    </dgm:pt>
    <dgm:pt modelId="{1F8EBF52-7FF8-4247-BA26-9B03ABC15E4D}" type="parTrans" cxnId="{B11369D6-A427-4A97-A6AF-7B0C4AD86CE9}">
      <dgm:prSet/>
      <dgm:spPr/>
      <dgm:t>
        <a:bodyPr/>
        <a:lstStyle/>
        <a:p>
          <a:endParaRPr lang="en-US"/>
        </a:p>
      </dgm:t>
    </dgm:pt>
    <dgm:pt modelId="{1CC6C153-0873-4A0A-B87B-90AA04C0067A}" type="sibTrans" cxnId="{B11369D6-A427-4A97-A6AF-7B0C4AD86CE9}">
      <dgm:prSet/>
      <dgm:spPr/>
      <dgm:t>
        <a:bodyPr/>
        <a:lstStyle/>
        <a:p>
          <a:endParaRPr lang="en-US"/>
        </a:p>
      </dgm:t>
    </dgm:pt>
    <dgm:pt modelId="{35CFE256-C1F6-4662-A51A-80FFA8045068}">
      <dgm:prSet/>
      <dgm:spPr/>
      <dgm:t>
        <a:bodyPr/>
        <a:lstStyle/>
        <a:p>
          <a:r>
            <a:rPr lang="en-US"/>
            <a:t>Punishment – we want a behavior to decrease in frequency</a:t>
          </a:r>
        </a:p>
      </dgm:t>
    </dgm:pt>
    <dgm:pt modelId="{D2680677-DEDB-4DC6-AD6D-1537EBD92076}" type="parTrans" cxnId="{A00E6562-39FE-4364-87AA-84ED601CB600}">
      <dgm:prSet/>
      <dgm:spPr/>
      <dgm:t>
        <a:bodyPr/>
        <a:lstStyle/>
        <a:p>
          <a:endParaRPr lang="en-US"/>
        </a:p>
      </dgm:t>
    </dgm:pt>
    <dgm:pt modelId="{88E50C6E-A7F1-44DA-B65A-9F1B72479211}" type="sibTrans" cxnId="{A00E6562-39FE-4364-87AA-84ED601CB600}">
      <dgm:prSet/>
      <dgm:spPr/>
      <dgm:t>
        <a:bodyPr/>
        <a:lstStyle/>
        <a:p>
          <a:endParaRPr lang="en-US"/>
        </a:p>
      </dgm:t>
    </dgm:pt>
    <dgm:pt modelId="{FE5718C4-4516-4390-A05A-3E6B8792769D}">
      <dgm:prSet/>
      <dgm:spPr/>
      <dgm:t>
        <a:bodyPr/>
        <a:lstStyle/>
        <a:p>
          <a:r>
            <a:rPr lang="en-US"/>
            <a:t>Positive – we are adding something to the situation</a:t>
          </a:r>
        </a:p>
      </dgm:t>
    </dgm:pt>
    <dgm:pt modelId="{28A5E274-0FAF-485C-8552-CACC2EEF4BFE}" type="parTrans" cxnId="{20A70333-FAE3-427B-8E98-3B10FB5B6E60}">
      <dgm:prSet/>
      <dgm:spPr/>
      <dgm:t>
        <a:bodyPr/>
        <a:lstStyle/>
        <a:p>
          <a:endParaRPr lang="en-US"/>
        </a:p>
      </dgm:t>
    </dgm:pt>
    <dgm:pt modelId="{243C4895-D23C-4F10-A833-5875E73FA754}" type="sibTrans" cxnId="{20A70333-FAE3-427B-8E98-3B10FB5B6E60}">
      <dgm:prSet/>
      <dgm:spPr/>
      <dgm:t>
        <a:bodyPr/>
        <a:lstStyle/>
        <a:p>
          <a:endParaRPr lang="en-US"/>
        </a:p>
      </dgm:t>
    </dgm:pt>
    <dgm:pt modelId="{5F690738-7AFB-49EB-8DF0-632C19ABE080}">
      <dgm:prSet/>
      <dgm:spPr/>
      <dgm:t>
        <a:bodyPr/>
        <a:lstStyle/>
        <a:p>
          <a:r>
            <a:rPr lang="en-US"/>
            <a:t>Negative – we are taking something away from the situation</a:t>
          </a:r>
        </a:p>
      </dgm:t>
    </dgm:pt>
    <dgm:pt modelId="{1356D8C6-6D56-4BAF-A333-C79E46CD6986}" type="parTrans" cxnId="{601C4D82-8565-4E6F-87B6-50859E2E02A3}">
      <dgm:prSet/>
      <dgm:spPr/>
      <dgm:t>
        <a:bodyPr/>
        <a:lstStyle/>
        <a:p>
          <a:endParaRPr lang="en-US"/>
        </a:p>
      </dgm:t>
    </dgm:pt>
    <dgm:pt modelId="{8B2D4E97-6ADB-4E4A-AC0B-151A61B3CC20}" type="sibTrans" cxnId="{601C4D82-8565-4E6F-87B6-50859E2E02A3}">
      <dgm:prSet/>
      <dgm:spPr/>
      <dgm:t>
        <a:bodyPr/>
        <a:lstStyle/>
        <a:p>
          <a:endParaRPr lang="en-US"/>
        </a:p>
      </dgm:t>
    </dgm:pt>
    <dgm:pt modelId="{7548373C-7A51-4A9F-A78C-F9B575B13FB9}">
      <dgm:prSet/>
      <dgm:spPr/>
      <dgm:t>
        <a:bodyPr/>
        <a:lstStyle/>
        <a:p>
          <a:r>
            <a:rPr lang="en-US"/>
            <a:t>Praise the behaviors that we want to see</a:t>
          </a:r>
        </a:p>
      </dgm:t>
    </dgm:pt>
    <dgm:pt modelId="{47650351-5E11-42DB-B82D-0599483EA15A}" type="parTrans" cxnId="{99F4E851-83F5-4BBC-A2DA-7997D7DB588D}">
      <dgm:prSet/>
      <dgm:spPr/>
      <dgm:t>
        <a:bodyPr/>
        <a:lstStyle/>
        <a:p>
          <a:endParaRPr lang="en-US"/>
        </a:p>
      </dgm:t>
    </dgm:pt>
    <dgm:pt modelId="{DCDA26F1-79CA-4D12-9C69-0CDCE381BB24}" type="sibTrans" cxnId="{99F4E851-83F5-4BBC-A2DA-7997D7DB588D}">
      <dgm:prSet/>
      <dgm:spPr/>
      <dgm:t>
        <a:bodyPr/>
        <a:lstStyle/>
        <a:p>
          <a:endParaRPr lang="en-US"/>
        </a:p>
      </dgm:t>
    </dgm:pt>
    <dgm:pt modelId="{216FA85F-B735-424B-8390-0270CB1AA238}">
      <dgm:prSet/>
      <dgm:spPr/>
      <dgm:t>
        <a:bodyPr/>
        <a:lstStyle/>
        <a:p>
          <a:r>
            <a:rPr lang="en-US"/>
            <a:t>Try to ignore and/or redirect the behaviors we don’t want to see</a:t>
          </a:r>
        </a:p>
      </dgm:t>
    </dgm:pt>
    <dgm:pt modelId="{1B26F658-FDEE-4115-B037-54ACA8A8D400}" type="parTrans" cxnId="{8CBA5735-7984-4397-8D42-402767978A05}">
      <dgm:prSet/>
      <dgm:spPr/>
      <dgm:t>
        <a:bodyPr/>
        <a:lstStyle/>
        <a:p>
          <a:endParaRPr lang="en-US"/>
        </a:p>
      </dgm:t>
    </dgm:pt>
    <dgm:pt modelId="{B23F2030-2090-4D05-9C95-28FC398CE971}" type="sibTrans" cxnId="{8CBA5735-7984-4397-8D42-402767978A05}">
      <dgm:prSet/>
      <dgm:spPr/>
      <dgm:t>
        <a:bodyPr/>
        <a:lstStyle/>
        <a:p>
          <a:endParaRPr lang="en-US"/>
        </a:p>
      </dgm:t>
    </dgm:pt>
    <dgm:pt modelId="{FBAB858C-D338-CB4E-80AA-1F2BCF07BB0F}" type="pres">
      <dgm:prSet presAssocID="{A3AE2671-F6AA-4F49-80A4-4FB68AC738E1}" presName="linear" presStyleCnt="0">
        <dgm:presLayoutVars>
          <dgm:animLvl val="lvl"/>
          <dgm:resizeHandles val="exact"/>
        </dgm:presLayoutVars>
      </dgm:prSet>
      <dgm:spPr/>
    </dgm:pt>
    <dgm:pt modelId="{CA288CDC-170A-744A-8BD0-C7002AC30589}" type="pres">
      <dgm:prSet presAssocID="{82A46C87-271E-435F-8822-607DB85221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C5ED66-3864-234F-83DC-28B1E635E8DC}" type="pres">
      <dgm:prSet presAssocID="{82A46C87-271E-435F-8822-607DB852217A}" presName="childText" presStyleLbl="revTx" presStyleIdx="0" presStyleCnt="1">
        <dgm:presLayoutVars>
          <dgm:bulletEnabled val="1"/>
        </dgm:presLayoutVars>
      </dgm:prSet>
      <dgm:spPr/>
    </dgm:pt>
    <dgm:pt modelId="{53CE8932-5F42-884E-B4F8-331C61B53134}" type="pres">
      <dgm:prSet presAssocID="{7548373C-7A51-4A9F-A78C-F9B575B13F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3A2AE9-810C-E747-BDF3-F59BD32E9059}" type="pres">
      <dgm:prSet presAssocID="{DCDA26F1-79CA-4D12-9C69-0CDCE381BB24}" presName="spacer" presStyleCnt="0"/>
      <dgm:spPr/>
    </dgm:pt>
    <dgm:pt modelId="{48E274C2-B37E-D143-812B-8928C35AE479}" type="pres">
      <dgm:prSet presAssocID="{216FA85F-B735-424B-8390-0270CB1AA2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63DF17-24FC-CA4A-A0EB-D2D23337B3D3}" type="presOf" srcId="{82A46C87-271E-435F-8822-607DB852217A}" destId="{CA288CDC-170A-744A-8BD0-C7002AC30589}" srcOrd="0" destOrd="0" presId="urn:microsoft.com/office/officeart/2005/8/layout/vList2"/>
    <dgm:cxn modelId="{0F8BC724-D749-6446-A1F0-5195CA0702AA}" type="presOf" srcId="{216FA85F-B735-424B-8390-0270CB1AA238}" destId="{48E274C2-B37E-D143-812B-8928C35AE479}" srcOrd="0" destOrd="0" presId="urn:microsoft.com/office/officeart/2005/8/layout/vList2"/>
    <dgm:cxn modelId="{20A70333-FAE3-427B-8E98-3B10FB5B6E60}" srcId="{82A46C87-271E-435F-8822-607DB852217A}" destId="{FE5718C4-4516-4390-A05A-3E6B8792769D}" srcOrd="2" destOrd="0" parTransId="{28A5E274-0FAF-485C-8552-CACC2EEF4BFE}" sibTransId="{243C4895-D23C-4F10-A833-5875E73FA754}"/>
    <dgm:cxn modelId="{8CBA5735-7984-4397-8D42-402767978A05}" srcId="{A3AE2671-F6AA-4F49-80A4-4FB68AC738E1}" destId="{216FA85F-B735-424B-8390-0270CB1AA238}" srcOrd="2" destOrd="0" parTransId="{1B26F658-FDEE-4115-B037-54ACA8A8D400}" sibTransId="{B23F2030-2090-4D05-9C95-28FC398CE971}"/>
    <dgm:cxn modelId="{99F4E851-83F5-4BBC-A2DA-7997D7DB588D}" srcId="{A3AE2671-F6AA-4F49-80A4-4FB68AC738E1}" destId="{7548373C-7A51-4A9F-A78C-F9B575B13FB9}" srcOrd="1" destOrd="0" parTransId="{47650351-5E11-42DB-B82D-0599483EA15A}" sibTransId="{DCDA26F1-79CA-4D12-9C69-0CDCE381BB24}"/>
    <dgm:cxn modelId="{A00E6562-39FE-4364-87AA-84ED601CB600}" srcId="{82A46C87-271E-435F-8822-607DB852217A}" destId="{35CFE256-C1F6-4662-A51A-80FFA8045068}" srcOrd="1" destOrd="0" parTransId="{D2680677-DEDB-4DC6-AD6D-1537EBD92076}" sibTransId="{88E50C6E-A7F1-44DA-B65A-9F1B72479211}"/>
    <dgm:cxn modelId="{3600A663-8A2B-1243-8103-367D65870408}" type="presOf" srcId="{FE5718C4-4516-4390-A05A-3E6B8792769D}" destId="{29C5ED66-3864-234F-83DC-28B1E635E8DC}" srcOrd="0" destOrd="2" presId="urn:microsoft.com/office/officeart/2005/8/layout/vList2"/>
    <dgm:cxn modelId="{E08D566B-B446-8A45-8EB5-C7497A339B9D}" type="presOf" srcId="{A3AE2671-F6AA-4F49-80A4-4FB68AC738E1}" destId="{FBAB858C-D338-CB4E-80AA-1F2BCF07BB0F}" srcOrd="0" destOrd="0" presId="urn:microsoft.com/office/officeart/2005/8/layout/vList2"/>
    <dgm:cxn modelId="{601C4D82-8565-4E6F-87B6-50859E2E02A3}" srcId="{82A46C87-271E-435F-8822-607DB852217A}" destId="{5F690738-7AFB-49EB-8DF0-632C19ABE080}" srcOrd="3" destOrd="0" parTransId="{1356D8C6-6D56-4BAF-A333-C79E46CD6986}" sibTransId="{8B2D4E97-6ADB-4E4A-AC0B-151A61B3CC20}"/>
    <dgm:cxn modelId="{AA3D4A8F-9584-4749-9BCC-89F1692A5487}" type="presOf" srcId="{7548373C-7A51-4A9F-A78C-F9B575B13FB9}" destId="{53CE8932-5F42-884E-B4F8-331C61B53134}" srcOrd="0" destOrd="0" presId="urn:microsoft.com/office/officeart/2005/8/layout/vList2"/>
    <dgm:cxn modelId="{D372DC9D-535C-4C00-A757-CAB631490C86}" srcId="{A3AE2671-F6AA-4F49-80A4-4FB68AC738E1}" destId="{82A46C87-271E-435F-8822-607DB852217A}" srcOrd="0" destOrd="0" parTransId="{08FD117D-9F88-46F2-9F7D-7F5C3BD39280}" sibTransId="{7A4EA51C-D027-4C6D-9A86-B64E9D089865}"/>
    <dgm:cxn modelId="{5E90D2D5-4F93-FF4F-A6FC-FFA4A27C39D6}" type="presOf" srcId="{CF11C101-D2A5-4F4D-9FEC-6DE297B5A635}" destId="{29C5ED66-3864-234F-83DC-28B1E635E8DC}" srcOrd="0" destOrd="0" presId="urn:microsoft.com/office/officeart/2005/8/layout/vList2"/>
    <dgm:cxn modelId="{B11369D6-A427-4A97-A6AF-7B0C4AD86CE9}" srcId="{82A46C87-271E-435F-8822-607DB852217A}" destId="{CF11C101-D2A5-4F4D-9FEC-6DE297B5A635}" srcOrd="0" destOrd="0" parTransId="{1F8EBF52-7FF8-4247-BA26-9B03ABC15E4D}" sibTransId="{1CC6C153-0873-4A0A-B87B-90AA04C0067A}"/>
    <dgm:cxn modelId="{3119E3D9-8E16-FF47-879B-602F8761DA11}" type="presOf" srcId="{35CFE256-C1F6-4662-A51A-80FFA8045068}" destId="{29C5ED66-3864-234F-83DC-28B1E635E8DC}" srcOrd="0" destOrd="1" presId="urn:microsoft.com/office/officeart/2005/8/layout/vList2"/>
    <dgm:cxn modelId="{651563E7-A205-3C4D-BC6A-EAE9A065413B}" type="presOf" srcId="{5F690738-7AFB-49EB-8DF0-632C19ABE080}" destId="{29C5ED66-3864-234F-83DC-28B1E635E8DC}" srcOrd="0" destOrd="3" presId="urn:microsoft.com/office/officeart/2005/8/layout/vList2"/>
    <dgm:cxn modelId="{A4CB4DF7-DA31-514D-AD82-C71A152BB858}" type="presParOf" srcId="{FBAB858C-D338-CB4E-80AA-1F2BCF07BB0F}" destId="{CA288CDC-170A-744A-8BD0-C7002AC30589}" srcOrd="0" destOrd="0" presId="urn:microsoft.com/office/officeart/2005/8/layout/vList2"/>
    <dgm:cxn modelId="{D67CEC64-0C19-9B45-AED1-8ED79A882A79}" type="presParOf" srcId="{FBAB858C-D338-CB4E-80AA-1F2BCF07BB0F}" destId="{29C5ED66-3864-234F-83DC-28B1E635E8DC}" srcOrd="1" destOrd="0" presId="urn:microsoft.com/office/officeart/2005/8/layout/vList2"/>
    <dgm:cxn modelId="{A1B6CE58-F670-564F-9396-29B57D3433C6}" type="presParOf" srcId="{FBAB858C-D338-CB4E-80AA-1F2BCF07BB0F}" destId="{53CE8932-5F42-884E-B4F8-331C61B53134}" srcOrd="2" destOrd="0" presId="urn:microsoft.com/office/officeart/2005/8/layout/vList2"/>
    <dgm:cxn modelId="{F915801B-EE8B-5D44-AC3E-EE1AB9BB5838}" type="presParOf" srcId="{FBAB858C-D338-CB4E-80AA-1F2BCF07BB0F}" destId="{AB3A2AE9-810C-E747-BDF3-F59BD32E9059}" srcOrd="3" destOrd="0" presId="urn:microsoft.com/office/officeart/2005/8/layout/vList2"/>
    <dgm:cxn modelId="{A8EBE3A4-0F76-BD45-9392-1DF6406458A2}" type="presParOf" srcId="{FBAB858C-D338-CB4E-80AA-1F2BCF07BB0F}" destId="{48E274C2-B37E-D143-812B-8928C35AE4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AE5D43-4A9E-4472-A0CD-C14BD40340AF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9F2DF-FC49-4FCC-8A58-4F28871FFAE4}">
      <dgm:prSet/>
      <dgm:spPr/>
      <dgm:t>
        <a:bodyPr/>
        <a:lstStyle/>
        <a:p>
          <a:r>
            <a:rPr lang="en-US" dirty="0"/>
            <a:t>1. Being helicopter parents.  (Or teachers)</a:t>
          </a:r>
        </a:p>
      </dgm:t>
    </dgm:pt>
    <dgm:pt modelId="{8DBF906B-D3AF-446F-AE4E-61A40C24E306}" type="parTrans" cxnId="{90653C5D-3543-4F47-AF3E-FD0DC36E70CF}">
      <dgm:prSet/>
      <dgm:spPr/>
      <dgm:t>
        <a:bodyPr/>
        <a:lstStyle/>
        <a:p>
          <a:endParaRPr lang="en-US"/>
        </a:p>
      </dgm:t>
    </dgm:pt>
    <dgm:pt modelId="{A93E9C93-8BAA-4303-8ABB-FED40B76070F}" type="sibTrans" cxnId="{90653C5D-3543-4F47-AF3E-FD0DC36E70CF}">
      <dgm:prSet/>
      <dgm:spPr/>
      <dgm:t>
        <a:bodyPr/>
        <a:lstStyle/>
        <a:p>
          <a:endParaRPr lang="en-US"/>
        </a:p>
      </dgm:t>
    </dgm:pt>
    <dgm:pt modelId="{CF1A24A7-659E-4967-BB8D-A71F26D9D2D8}">
      <dgm:prSet/>
      <dgm:spPr/>
      <dgm:t>
        <a:bodyPr/>
        <a:lstStyle/>
        <a:p>
          <a:r>
            <a:rPr lang="en-US"/>
            <a:t>2. Adopting the "everyone gets a trophy" mentality.</a:t>
          </a:r>
        </a:p>
      </dgm:t>
    </dgm:pt>
    <dgm:pt modelId="{8DB30088-D371-488F-AE1E-B1D94DAFCB03}" type="parTrans" cxnId="{FEA26066-AAD3-4C51-8843-FEA4D3DC005B}">
      <dgm:prSet/>
      <dgm:spPr/>
      <dgm:t>
        <a:bodyPr/>
        <a:lstStyle/>
        <a:p>
          <a:endParaRPr lang="en-US"/>
        </a:p>
      </dgm:t>
    </dgm:pt>
    <dgm:pt modelId="{3965CB8A-1D7F-4BA9-A51C-EA1514D61CEE}" type="sibTrans" cxnId="{FEA26066-AAD3-4C51-8843-FEA4D3DC005B}">
      <dgm:prSet/>
      <dgm:spPr/>
      <dgm:t>
        <a:bodyPr/>
        <a:lstStyle/>
        <a:p>
          <a:endParaRPr lang="en-US"/>
        </a:p>
      </dgm:t>
    </dgm:pt>
    <dgm:pt modelId="{CFC8E3FE-4183-4A74-8A5E-0F84F91BF0A5}">
      <dgm:prSet/>
      <dgm:spPr/>
      <dgm:t>
        <a:bodyPr/>
        <a:lstStyle/>
        <a:p>
          <a:r>
            <a:rPr lang="en-US" dirty="0"/>
            <a:t>7. Not letting them fail.</a:t>
          </a:r>
        </a:p>
      </dgm:t>
    </dgm:pt>
    <dgm:pt modelId="{B4CD2542-7884-4688-B444-C9D4441397DA}" type="parTrans" cxnId="{78D0D06A-EDBD-4CCD-AAC0-03D9A1FDC5C7}">
      <dgm:prSet/>
      <dgm:spPr/>
      <dgm:t>
        <a:bodyPr/>
        <a:lstStyle/>
        <a:p>
          <a:endParaRPr lang="en-US"/>
        </a:p>
      </dgm:t>
    </dgm:pt>
    <dgm:pt modelId="{1694ADF1-201A-4466-AD30-E00D2F9994AD}" type="sibTrans" cxnId="{78D0D06A-EDBD-4CCD-AAC0-03D9A1FDC5C7}">
      <dgm:prSet/>
      <dgm:spPr/>
      <dgm:t>
        <a:bodyPr/>
        <a:lstStyle/>
        <a:p>
          <a:endParaRPr lang="en-US"/>
        </a:p>
      </dgm:t>
    </dgm:pt>
    <dgm:pt modelId="{C3A24484-700E-46F2-B944-0748B3C9991E}">
      <dgm:prSet/>
      <dgm:spPr/>
      <dgm:t>
        <a:bodyPr/>
        <a:lstStyle/>
        <a:p>
          <a:r>
            <a:rPr lang="en-US" dirty="0"/>
            <a:t>3. Turning them into praise hounds.</a:t>
          </a:r>
        </a:p>
      </dgm:t>
    </dgm:pt>
    <dgm:pt modelId="{70B851C2-9FFD-4CD0-96D1-57B035AB2689}" type="parTrans" cxnId="{1AB2FCDC-57E9-4229-BBF9-48886055EB73}">
      <dgm:prSet/>
      <dgm:spPr/>
      <dgm:t>
        <a:bodyPr/>
        <a:lstStyle/>
        <a:p>
          <a:endParaRPr lang="en-US"/>
        </a:p>
      </dgm:t>
    </dgm:pt>
    <dgm:pt modelId="{87E4DE2A-55C7-4A42-B689-F543337E8D07}" type="sibTrans" cxnId="{1AB2FCDC-57E9-4229-BBF9-48886055EB73}">
      <dgm:prSet/>
      <dgm:spPr/>
      <dgm:t>
        <a:bodyPr/>
        <a:lstStyle/>
        <a:p>
          <a:endParaRPr lang="en-US"/>
        </a:p>
      </dgm:t>
    </dgm:pt>
    <dgm:pt modelId="{226F646E-C899-484F-8321-591AEC5D6E0F}">
      <dgm:prSet/>
      <dgm:spPr/>
      <dgm:t>
        <a:bodyPr/>
        <a:lstStyle/>
        <a:p>
          <a:r>
            <a:rPr lang="en-US" dirty="0"/>
            <a:t>4. Not giving them chores.</a:t>
          </a:r>
        </a:p>
      </dgm:t>
    </dgm:pt>
    <dgm:pt modelId="{B7B25425-F222-47A8-81DC-C5A7A1E7E2BD}" type="parTrans" cxnId="{C1E3FF82-9F92-4831-99F6-2FF4FCC41512}">
      <dgm:prSet/>
      <dgm:spPr/>
      <dgm:t>
        <a:bodyPr/>
        <a:lstStyle/>
        <a:p>
          <a:endParaRPr lang="en-US"/>
        </a:p>
      </dgm:t>
    </dgm:pt>
    <dgm:pt modelId="{8BE40AD2-D86E-46A1-B717-33A1EE333ED5}" type="sibTrans" cxnId="{C1E3FF82-9F92-4831-99F6-2FF4FCC41512}">
      <dgm:prSet/>
      <dgm:spPr/>
      <dgm:t>
        <a:bodyPr/>
        <a:lstStyle/>
        <a:p>
          <a:endParaRPr lang="en-US"/>
        </a:p>
      </dgm:t>
    </dgm:pt>
    <dgm:pt modelId="{6C6C9C3E-3177-4F8B-A3AE-7D56E56D2B15}">
      <dgm:prSet/>
      <dgm:spPr/>
      <dgm:t>
        <a:bodyPr/>
        <a:lstStyle/>
        <a:p>
          <a:r>
            <a:rPr lang="en-US" dirty="0"/>
            <a:t>5. Over-programming them.</a:t>
          </a:r>
        </a:p>
      </dgm:t>
    </dgm:pt>
    <dgm:pt modelId="{D257E86F-CCBB-479A-A12D-51099F789B23}" type="parTrans" cxnId="{FEB1AB66-B000-498B-A2D6-972CEDED5EB2}">
      <dgm:prSet/>
      <dgm:spPr/>
      <dgm:t>
        <a:bodyPr/>
        <a:lstStyle/>
        <a:p>
          <a:endParaRPr lang="en-US"/>
        </a:p>
      </dgm:t>
    </dgm:pt>
    <dgm:pt modelId="{60380DAB-DC1E-47D1-B700-763469D26483}" type="sibTrans" cxnId="{FEB1AB66-B000-498B-A2D6-972CEDED5EB2}">
      <dgm:prSet/>
      <dgm:spPr/>
      <dgm:t>
        <a:bodyPr/>
        <a:lstStyle/>
        <a:p>
          <a:endParaRPr lang="en-US"/>
        </a:p>
      </dgm:t>
    </dgm:pt>
    <dgm:pt modelId="{0CEC8612-0611-44F8-AF67-B713B936F29C}">
      <dgm:prSet/>
      <dgm:spPr/>
      <dgm:t>
        <a:bodyPr/>
        <a:lstStyle/>
        <a:p>
          <a:r>
            <a:rPr lang="en-US" dirty="0"/>
            <a:t>6. Being a friend and not a parent.  (Or teacher)</a:t>
          </a:r>
        </a:p>
      </dgm:t>
    </dgm:pt>
    <dgm:pt modelId="{090DA27F-4387-4A4A-B83F-12ACA4116F0B}" type="parTrans" cxnId="{9D3B22F6-BE58-4446-9EB1-6931947D544A}">
      <dgm:prSet/>
      <dgm:spPr/>
      <dgm:t>
        <a:bodyPr/>
        <a:lstStyle/>
        <a:p>
          <a:endParaRPr lang="en-US"/>
        </a:p>
      </dgm:t>
    </dgm:pt>
    <dgm:pt modelId="{157FD088-73F7-4A2B-B1CF-06556E427AC9}" type="sibTrans" cxnId="{9D3B22F6-BE58-4446-9EB1-6931947D544A}">
      <dgm:prSet/>
      <dgm:spPr/>
      <dgm:t>
        <a:bodyPr/>
        <a:lstStyle/>
        <a:p>
          <a:endParaRPr lang="en-US"/>
        </a:p>
      </dgm:t>
    </dgm:pt>
    <dgm:pt modelId="{463C4BF6-0FAE-6B49-8FBD-398493250D34}" type="pres">
      <dgm:prSet presAssocID="{02AE5D43-4A9E-4472-A0CD-C14BD40340AF}" presName="diagram" presStyleCnt="0">
        <dgm:presLayoutVars>
          <dgm:dir/>
          <dgm:resizeHandles val="exact"/>
        </dgm:presLayoutVars>
      </dgm:prSet>
      <dgm:spPr/>
    </dgm:pt>
    <dgm:pt modelId="{414DC79D-192B-E947-9859-00751A74E9CD}" type="pres">
      <dgm:prSet presAssocID="{5DF9F2DF-FC49-4FCC-8A58-4F28871FFAE4}" presName="node" presStyleLbl="node1" presStyleIdx="0" presStyleCnt="7">
        <dgm:presLayoutVars>
          <dgm:bulletEnabled val="1"/>
        </dgm:presLayoutVars>
      </dgm:prSet>
      <dgm:spPr/>
    </dgm:pt>
    <dgm:pt modelId="{2E885257-4AC9-594D-91C5-D5440F3BF63F}" type="pres">
      <dgm:prSet presAssocID="{A93E9C93-8BAA-4303-8ABB-FED40B76070F}" presName="sibTrans" presStyleCnt="0"/>
      <dgm:spPr/>
    </dgm:pt>
    <dgm:pt modelId="{C3C428A6-F85E-AF46-89E9-9218B7A5E428}" type="pres">
      <dgm:prSet presAssocID="{CF1A24A7-659E-4967-BB8D-A71F26D9D2D8}" presName="node" presStyleLbl="node1" presStyleIdx="1" presStyleCnt="7">
        <dgm:presLayoutVars>
          <dgm:bulletEnabled val="1"/>
        </dgm:presLayoutVars>
      </dgm:prSet>
      <dgm:spPr/>
    </dgm:pt>
    <dgm:pt modelId="{0B2B79F7-991E-754D-AB69-20143D986532}" type="pres">
      <dgm:prSet presAssocID="{3965CB8A-1D7F-4BA9-A51C-EA1514D61CEE}" presName="sibTrans" presStyleCnt="0"/>
      <dgm:spPr/>
    </dgm:pt>
    <dgm:pt modelId="{C6E78017-6DDE-AE49-B1E4-1FBE7FC98E99}" type="pres">
      <dgm:prSet presAssocID="{C3A24484-700E-46F2-B944-0748B3C9991E}" presName="node" presStyleLbl="node1" presStyleIdx="2" presStyleCnt="7">
        <dgm:presLayoutVars>
          <dgm:bulletEnabled val="1"/>
        </dgm:presLayoutVars>
      </dgm:prSet>
      <dgm:spPr/>
    </dgm:pt>
    <dgm:pt modelId="{4A030FC9-26B8-FD4F-B4AD-A26834AE3F6E}" type="pres">
      <dgm:prSet presAssocID="{87E4DE2A-55C7-4A42-B689-F543337E8D07}" presName="sibTrans" presStyleCnt="0"/>
      <dgm:spPr/>
    </dgm:pt>
    <dgm:pt modelId="{47003E26-C0CD-4C4B-96D9-AA083BBFD396}" type="pres">
      <dgm:prSet presAssocID="{226F646E-C899-484F-8321-591AEC5D6E0F}" presName="node" presStyleLbl="node1" presStyleIdx="3" presStyleCnt="7">
        <dgm:presLayoutVars>
          <dgm:bulletEnabled val="1"/>
        </dgm:presLayoutVars>
      </dgm:prSet>
      <dgm:spPr/>
    </dgm:pt>
    <dgm:pt modelId="{60AA3BAC-0EE8-D745-AD09-D66A8B7B6AB7}" type="pres">
      <dgm:prSet presAssocID="{8BE40AD2-D86E-46A1-B717-33A1EE333ED5}" presName="sibTrans" presStyleCnt="0"/>
      <dgm:spPr/>
    </dgm:pt>
    <dgm:pt modelId="{61040AE6-4436-0D4C-8CA0-F9225B8AE31E}" type="pres">
      <dgm:prSet presAssocID="{6C6C9C3E-3177-4F8B-A3AE-7D56E56D2B15}" presName="node" presStyleLbl="node1" presStyleIdx="4" presStyleCnt="7">
        <dgm:presLayoutVars>
          <dgm:bulletEnabled val="1"/>
        </dgm:presLayoutVars>
      </dgm:prSet>
      <dgm:spPr/>
    </dgm:pt>
    <dgm:pt modelId="{4AF46205-42A4-724F-83B3-01F3D1900E1F}" type="pres">
      <dgm:prSet presAssocID="{60380DAB-DC1E-47D1-B700-763469D26483}" presName="sibTrans" presStyleCnt="0"/>
      <dgm:spPr/>
    </dgm:pt>
    <dgm:pt modelId="{C85DF9B5-29F9-334F-A80D-9E815FFA44D8}" type="pres">
      <dgm:prSet presAssocID="{0CEC8612-0611-44F8-AF67-B713B936F29C}" presName="node" presStyleLbl="node1" presStyleIdx="5" presStyleCnt="7">
        <dgm:presLayoutVars>
          <dgm:bulletEnabled val="1"/>
        </dgm:presLayoutVars>
      </dgm:prSet>
      <dgm:spPr/>
    </dgm:pt>
    <dgm:pt modelId="{6C333B3C-42D1-9949-91AB-A0647708AC84}" type="pres">
      <dgm:prSet presAssocID="{157FD088-73F7-4A2B-B1CF-06556E427AC9}" presName="sibTrans" presStyleCnt="0"/>
      <dgm:spPr/>
    </dgm:pt>
    <dgm:pt modelId="{C46FF372-06F1-6243-8B97-61E91A9DC9D0}" type="pres">
      <dgm:prSet presAssocID="{CFC8E3FE-4183-4A74-8A5E-0F84F91BF0A5}" presName="node" presStyleLbl="node1" presStyleIdx="6" presStyleCnt="7">
        <dgm:presLayoutVars>
          <dgm:bulletEnabled val="1"/>
        </dgm:presLayoutVars>
      </dgm:prSet>
      <dgm:spPr/>
    </dgm:pt>
  </dgm:ptLst>
  <dgm:cxnLst>
    <dgm:cxn modelId="{CEECBF2A-EE3F-E443-A83A-ADFFBDBF5DB8}" type="presOf" srcId="{0CEC8612-0611-44F8-AF67-B713B936F29C}" destId="{C85DF9B5-29F9-334F-A80D-9E815FFA44D8}" srcOrd="0" destOrd="0" presId="urn:microsoft.com/office/officeart/2005/8/layout/default"/>
    <dgm:cxn modelId="{4685CD49-FB8D-824D-A562-5E9716C8EBAB}" type="presOf" srcId="{6C6C9C3E-3177-4F8B-A3AE-7D56E56D2B15}" destId="{61040AE6-4436-0D4C-8CA0-F9225B8AE31E}" srcOrd="0" destOrd="0" presId="urn:microsoft.com/office/officeart/2005/8/layout/default"/>
    <dgm:cxn modelId="{A2874952-33D4-4B4B-AFE6-3D46F5BDE862}" type="presOf" srcId="{226F646E-C899-484F-8321-591AEC5D6E0F}" destId="{47003E26-C0CD-4C4B-96D9-AA083BBFD396}" srcOrd="0" destOrd="0" presId="urn:microsoft.com/office/officeart/2005/8/layout/default"/>
    <dgm:cxn modelId="{90653C5D-3543-4F47-AF3E-FD0DC36E70CF}" srcId="{02AE5D43-4A9E-4472-A0CD-C14BD40340AF}" destId="{5DF9F2DF-FC49-4FCC-8A58-4F28871FFAE4}" srcOrd="0" destOrd="0" parTransId="{8DBF906B-D3AF-446F-AE4E-61A40C24E306}" sibTransId="{A93E9C93-8BAA-4303-8ABB-FED40B76070F}"/>
    <dgm:cxn modelId="{FEA26066-AAD3-4C51-8843-FEA4D3DC005B}" srcId="{02AE5D43-4A9E-4472-A0CD-C14BD40340AF}" destId="{CF1A24A7-659E-4967-BB8D-A71F26D9D2D8}" srcOrd="1" destOrd="0" parTransId="{8DB30088-D371-488F-AE1E-B1D94DAFCB03}" sibTransId="{3965CB8A-1D7F-4BA9-A51C-EA1514D61CEE}"/>
    <dgm:cxn modelId="{FEB1AB66-B000-498B-A2D6-972CEDED5EB2}" srcId="{02AE5D43-4A9E-4472-A0CD-C14BD40340AF}" destId="{6C6C9C3E-3177-4F8B-A3AE-7D56E56D2B15}" srcOrd="4" destOrd="0" parTransId="{D257E86F-CCBB-479A-A12D-51099F789B23}" sibTransId="{60380DAB-DC1E-47D1-B700-763469D26483}"/>
    <dgm:cxn modelId="{78D0D06A-EDBD-4CCD-AAC0-03D9A1FDC5C7}" srcId="{02AE5D43-4A9E-4472-A0CD-C14BD40340AF}" destId="{CFC8E3FE-4183-4A74-8A5E-0F84F91BF0A5}" srcOrd="6" destOrd="0" parTransId="{B4CD2542-7884-4688-B444-C9D4441397DA}" sibTransId="{1694ADF1-201A-4466-AD30-E00D2F9994AD}"/>
    <dgm:cxn modelId="{A2A5CE6C-8AB0-774F-8D22-5322D5148819}" type="presOf" srcId="{C3A24484-700E-46F2-B944-0748B3C9991E}" destId="{C6E78017-6DDE-AE49-B1E4-1FBE7FC98E99}" srcOrd="0" destOrd="0" presId="urn:microsoft.com/office/officeart/2005/8/layout/default"/>
    <dgm:cxn modelId="{67A3C580-D8A3-B946-9ACE-1D4AB931E670}" type="presOf" srcId="{CFC8E3FE-4183-4A74-8A5E-0F84F91BF0A5}" destId="{C46FF372-06F1-6243-8B97-61E91A9DC9D0}" srcOrd="0" destOrd="0" presId="urn:microsoft.com/office/officeart/2005/8/layout/default"/>
    <dgm:cxn modelId="{C1E3FF82-9F92-4831-99F6-2FF4FCC41512}" srcId="{02AE5D43-4A9E-4472-A0CD-C14BD40340AF}" destId="{226F646E-C899-484F-8321-591AEC5D6E0F}" srcOrd="3" destOrd="0" parTransId="{B7B25425-F222-47A8-81DC-C5A7A1E7E2BD}" sibTransId="{8BE40AD2-D86E-46A1-B717-33A1EE333ED5}"/>
    <dgm:cxn modelId="{FCCB1686-2BC3-DA40-B377-A3E5B98080E6}" type="presOf" srcId="{02AE5D43-4A9E-4472-A0CD-C14BD40340AF}" destId="{463C4BF6-0FAE-6B49-8FBD-398493250D34}" srcOrd="0" destOrd="0" presId="urn:microsoft.com/office/officeart/2005/8/layout/default"/>
    <dgm:cxn modelId="{E59F029A-BA7E-F54E-83A2-B154FB3904CE}" type="presOf" srcId="{5DF9F2DF-FC49-4FCC-8A58-4F28871FFAE4}" destId="{414DC79D-192B-E947-9859-00751A74E9CD}" srcOrd="0" destOrd="0" presId="urn:microsoft.com/office/officeart/2005/8/layout/default"/>
    <dgm:cxn modelId="{84EED9A8-F859-9041-96B0-7A518ECD7774}" type="presOf" srcId="{CF1A24A7-659E-4967-BB8D-A71F26D9D2D8}" destId="{C3C428A6-F85E-AF46-89E9-9218B7A5E428}" srcOrd="0" destOrd="0" presId="urn:microsoft.com/office/officeart/2005/8/layout/default"/>
    <dgm:cxn modelId="{1AB2FCDC-57E9-4229-BBF9-48886055EB73}" srcId="{02AE5D43-4A9E-4472-A0CD-C14BD40340AF}" destId="{C3A24484-700E-46F2-B944-0748B3C9991E}" srcOrd="2" destOrd="0" parTransId="{70B851C2-9FFD-4CD0-96D1-57B035AB2689}" sibTransId="{87E4DE2A-55C7-4A42-B689-F543337E8D07}"/>
    <dgm:cxn modelId="{9D3B22F6-BE58-4446-9EB1-6931947D544A}" srcId="{02AE5D43-4A9E-4472-A0CD-C14BD40340AF}" destId="{0CEC8612-0611-44F8-AF67-B713B936F29C}" srcOrd="5" destOrd="0" parTransId="{090DA27F-4387-4A4A-B83F-12ACA4116F0B}" sibTransId="{157FD088-73F7-4A2B-B1CF-06556E427AC9}"/>
    <dgm:cxn modelId="{18F45394-BD38-134A-88FA-82D57DC3A0E4}" type="presParOf" srcId="{463C4BF6-0FAE-6B49-8FBD-398493250D34}" destId="{414DC79D-192B-E947-9859-00751A74E9CD}" srcOrd="0" destOrd="0" presId="urn:microsoft.com/office/officeart/2005/8/layout/default"/>
    <dgm:cxn modelId="{8951ACE0-F4E1-B748-BAB7-F4EE40F30F38}" type="presParOf" srcId="{463C4BF6-0FAE-6B49-8FBD-398493250D34}" destId="{2E885257-4AC9-594D-91C5-D5440F3BF63F}" srcOrd="1" destOrd="0" presId="urn:microsoft.com/office/officeart/2005/8/layout/default"/>
    <dgm:cxn modelId="{D14C41DC-8DF4-3344-A11D-43CAB8C5D0B4}" type="presParOf" srcId="{463C4BF6-0FAE-6B49-8FBD-398493250D34}" destId="{C3C428A6-F85E-AF46-89E9-9218B7A5E428}" srcOrd="2" destOrd="0" presId="urn:microsoft.com/office/officeart/2005/8/layout/default"/>
    <dgm:cxn modelId="{9CE938E7-BC51-EB40-96E1-9C812D92146F}" type="presParOf" srcId="{463C4BF6-0FAE-6B49-8FBD-398493250D34}" destId="{0B2B79F7-991E-754D-AB69-20143D986532}" srcOrd="3" destOrd="0" presId="urn:microsoft.com/office/officeart/2005/8/layout/default"/>
    <dgm:cxn modelId="{3C5ADB4B-C99A-6A4B-8982-101D22CF04BC}" type="presParOf" srcId="{463C4BF6-0FAE-6B49-8FBD-398493250D34}" destId="{C6E78017-6DDE-AE49-B1E4-1FBE7FC98E99}" srcOrd="4" destOrd="0" presId="urn:microsoft.com/office/officeart/2005/8/layout/default"/>
    <dgm:cxn modelId="{0DE47380-E231-2846-94ED-F07FCD18D0D7}" type="presParOf" srcId="{463C4BF6-0FAE-6B49-8FBD-398493250D34}" destId="{4A030FC9-26B8-FD4F-B4AD-A26834AE3F6E}" srcOrd="5" destOrd="0" presId="urn:microsoft.com/office/officeart/2005/8/layout/default"/>
    <dgm:cxn modelId="{F993B4A5-28D2-F448-AA53-0C4D6940F353}" type="presParOf" srcId="{463C4BF6-0FAE-6B49-8FBD-398493250D34}" destId="{47003E26-C0CD-4C4B-96D9-AA083BBFD396}" srcOrd="6" destOrd="0" presId="urn:microsoft.com/office/officeart/2005/8/layout/default"/>
    <dgm:cxn modelId="{6B8965D3-69B6-1F41-85F5-A3375422B6A0}" type="presParOf" srcId="{463C4BF6-0FAE-6B49-8FBD-398493250D34}" destId="{60AA3BAC-0EE8-D745-AD09-D66A8B7B6AB7}" srcOrd="7" destOrd="0" presId="urn:microsoft.com/office/officeart/2005/8/layout/default"/>
    <dgm:cxn modelId="{897C70A6-F7D8-284D-BB2D-7E06D99ED753}" type="presParOf" srcId="{463C4BF6-0FAE-6B49-8FBD-398493250D34}" destId="{61040AE6-4436-0D4C-8CA0-F9225B8AE31E}" srcOrd="8" destOrd="0" presId="urn:microsoft.com/office/officeart/2005/8/layout/default"/>
    <dgm:cxn modelId="{4D2F6DE0-A69B-194F-A4ED-89572C769F64}" type="presParOf" srcId="{463C4BF6-0FAE-6B49-8FBD-398493250D34}" destId="{4AF46205-42A4-724F-83B3-01F3D1900E1F}" srcOrd="9" destOrd="0" presId="urn:microsoft.com/office/officeart/2005/8/layout/default"/>
    <dgm:cxn modelId="{8FE3D2A7-F0C5-3840-A770-96F9B31457A3}" type="presParOf" srcId="{463C4BF6-0FAE-6B49-8FBD-398493250D34}" destId="{C85DF9B5-29F9-334F-A80D-9E815FFA44D8}" srcOrd="10" destOrd="0" presId="urn:microsoft.com/office/officeart/2005/8/layout/default"/>
    <dgm:cxn modelId="{445EAA10-5CD1-984F-A1DD-906A1ED2EA30}" type="presParOf" srcId="{463C4BF6-0FAE-6B49-8FBD-398493250D34}" destId="{6C333B3C-42D1-9949-91AB-A0647708AC84}" srcOrd="11" destOrd="0" presId="urn:microsoft.com/office/officeart/2005/8/layout/default"/>
    <dgm:cxn modelId="{1FD1FB1C-F5C5-824C-86E8-3917BB581211}" type="presParOf" srcId="{463C4BF6-0FAE-6B49-8FBD-398493250D34}" destId="{C46FF372-06F1-6243-8B97-61E91A9DC9D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D301-B94E-41F0-A371-C90412C77C8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CFC85-E592-4D4E-B059-55314DADE291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F59E-66C4-4770-B667-A91E6171A411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Dr. Matt Zakreski – you can call me ”Dr. Matt”</a:t>
          </a:r>
        </a:p>
      </dsp:txBody>
      <dsp:txXfrm>
        <a:off x="1816103" y="671"/>
        <a:ext cx="4447536" cy="1572384"/>
      </dsp:txXfrm>
    </dsp:sp>
    <dsp:sp modelId="{7178BC82-47AC-49AB-8EE8-5ADC892FF883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751365"/>
            <a:satOff val="37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DD069-B1D5-41CB-91CE-5ABEDD4F5219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16109-AA50-456B-B72B-BE98A239AA38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I’m a clinical psychologist, professional speaker, and neurodivergence advocate </a:t>
          </a:r>
        </a:p>
      </dsp:txBody>
      <dsp:txXfrm>
        <a:off x="1816103" y="1966151"/>
        <a:ext cx="4447536" cy="1572384"/>
      </dsp:txXfrm>
    </dsp:sp>
    <dsp:sp modelId="{ABB9EAF9-DFD3-4596-8060-1CE8449E07EA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1502730"/>
            <a:satOff val="74"/>
            <a:lumOff val="-6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A01CC-3471-453B-BBD7-235885BA30FE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5B84-7B3B-419F-BF27-2AAD083A4D42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I’m known as someone who can bridge neuroscience and clinical practice to make skills accessible for you and your loved ones</a:t>
          </a:r>
        </a:p>
      </dsp:txBody>
      <dsp:txXfrm>
        <a:off x="1816103" y="3931632"/>
        <a:ext cx="4447536" cy="1572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58EAC-80B7-4998-992F-1059270C7047}">
      <dsp:nvSpPr>
        <dsp:cNvPr id="0" name=""/>
        <dsp:cNvSpPr/>
      </dsp:nvSpPr>
      <dsp:spPr>
        <a:xfrm>
          <a:off x="57937" y="310934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B1BB-C48B-40AB-BDB1-8FE23BFE0190}">
      <dsp:nvSpPr>
        <dsp:cNvPr id="0" name=""/>
        <dsp:cNvSpPr/>
      </dsp:nvSpPr>
      <dsp:spPr>
        <a:xfrm>
          <a:off x="371860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FAE2F-B9A6-4337-BD75-2468E120AA72}">
      <dsp:nvSpPr>
        <dsp:cNvPr id="0" name=""/>
        <dsp:cNvSpPr/>
      </dsp:nvSpPr>
      <dsp:spPr>
        <a:xfrm>
          <a:off x="1873137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Five-minute doodles – just keep your pen/pencil on the page for 5 min, moving as much/little as you want</a:t>
          </a:r>
        </a:p>
      </dsp:txBody>
      <dsp:txXfrm>
        <a:off x="1873137" y="310934"/>
        <a:ext cx="3523623" cy="1494870"/>
      </dsp:txXfrm>
    </dsp:sp>
    <dsp:sp modelId="{EE797F2B-4B0D-4E8C-9A6F-4677F1FFC3C2}">
      <dsp:nvSpPr>
        <dsp:cNvPr id="0" name=""/>
        <dsp:cNvSpPr/>
      </dsp:nvSpPr>
      <dsp:spPr>
        <a:xfrm>
          <a:off x="6010725" y="310934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FE56-B924-4B6E-BC26-0DFE8FAAEDE9}">
      <dsp:nvSpPr>
        <dsp:cNvPr id="0" name=""/>
        <dsp:cNvSpPr/>
      </dsp:nvSpPr>
      <dsp:spPr>
        <a:xfrm>
          <a:off x="6324648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43F9B-21FC-40D5-A2EA-FB3B6F3C97EF}">
      <dsp:nvSpPr>
        <dsp:cNvPr id="0" name=""/>
        <dsp:cNvSpPr/>
      </dsp:nvSpPr>
      <dsp:spPr>
        <a:xfrm>
          <a:off x="7825925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Two-minute mountain – the first two minutes are the hardest; if you can get grit your teeth and get through them, everything else gets easier</a:t>
          </a:r>
        </a:p>
      </dsp:txBody>
      <dsp:txXfrm>
        <a:off x="7825925" y="310934"/>
        <a:ext cx="3523623" cy="1494870"/>
      </dsp:txXfrm>
    </dsp:sp>
    <dsp:sp modelId="{029550E6-8DE9-4EC9-ABA4-0164C0196AB9}">
      <dsp:nvSpPr>
        <dsp:cNvPr id="0" name=""/>
        <dsp:cNvSpPr/>
      </dsp:nvSpPr>
      <dsp:spPr>
        <a:xfrm>
          <a:off x="57937" y="2545532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1C48C-3A9D-4B7F-AC02-BA55015922FE}">
      <dsp:nvSpPr>
        <dsp:cNvPr id="0" name=""/>
        <dsp:cNvSpPr/>
      </dsp:nvSpPr>
      <dsp:spPr>
        <a:xfrm>
          <a:off x="371860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38088-56A1-4012-976A-85C20442EA6F}">
      <dsp:nvSpPr>
        <dsp:cNvPr id="0" name=""/>
        <dsp:cNvSpPr/>
      </dsp:nvSpPr>
      <dsp:spPr>
        <a:xfrm>
          <a:off x="1873137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“Now you can’t” challenge – you wanted to do your project this way, imagine that now you can’t, what would you do instead</a:t>
          </a:r>
        </a:p>
      </dsp:txBody>
      <dsp:txXfrm>
        <a:off x="1873137" y="2545532"/>
        <a:ext cx="3523623" cy="1494870"/>
      </dsp:txXfrm>
    </dsp:sp>
    <dsp:sp modelId="{87D817DD-2558-4054-83C7-59DB88221F5A}">
      <dsp:nvSpPr>
        <dsp:cNvPr id="0" name=""/>
        <dsp:cNvSpPr/>
      </dsp:nvSpPr>
      <dsp:spPr>
        <a:xfrm>
          <a:off x="6010725" y="2545532"/>
          <a:ext cx="1494870" cy="14948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FCC38-D008-4DE6-AA22-205E389881A3}">
      <dsp:nvSpPr>
        <dsp:cNvPr id="0" name=""/>
        <dsp:cNvSpPr/>
      </dsp:nvSpPr>
      <dsp:spPr>
        <a:xfrm>
          <a:off x="6324648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B932F-DD9C-4BAC-8EC9-CB0693EE74B7}">
      <dsp:nvSpPr>
        <dsp:cNvPr id="0" name=""/>
        <dsp:cNvSpPr/>
      </dsp:nvSpPr>
      <dsp:spPr>
        <a:xfrm>
          <a:off x="7825925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Reverse engineer – imagine you did it and you’re done!  Explain to me how you did it</a:t>
          </a:r>
        </a:p>
      </dsp:txBody>
      <dsp:txXfrm>
        <a:off x="7825925" y="2545532"/>
        <a:ext cx="3523623" cy="1494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04DB7-7EBF-0444-9DA2-9FC74E684215}">
      <dsp:nvSpPr>
        <dsp:cNvPr id="0" name=""/>
        <dsp:cNvSpPr/>
      </dsp:nvSpPr>
      <dsp:spPr>
        <a:xfrm>
          <a:off x="0" y="196794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this student know about this topic before we get started?</a:t>
          </a:r>
        </a:p>
      </dsp:txBody>
      <dsp:txXfrm>
        <a:off x="29271" y="226065"/>
        <a:ext cx="10457058" cy="541083"/>
      </dsp:txXfrm>
    </dsp:sp>
    <dsp:sp modelId="{2B51CA1C-EFC3-9F41-85A8-B43961E08CF3}">
      <dsp:nvSpPr>
        <dsp:cNvPr id="0" name=""/>
        <dsp:cNvSpPr/>
      </dsp:nvSpPr>
      <dsp:spPr>
        <a:xfrm>
          <a:off x="0" y="868419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does this student like to learn?</a:t>
          </a:r>
        </a:p>
      </dsp:txBody>
      <dsp:txXfrm>
        <a:off x="29271" y="897690"/>
        <a:ext cx="10457058" cy="541083"/>
      </dsp:txXfrm>
    </dsp:sp>
    <dsp:sp modelId="{3208187D-3872-0E4E-BE83-4A51DDA80C09}">
      <dsp:nvSpPr>
        <dsp:cNvPr id="0" name=""/>
        <dsp:cNvSpPr/>
      </dsp:nvSpPr>
      <dsp:spPr>
        <a:xfrm>
          <a:off x="0" y="1540044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gets this student stuck?</a:t>
          </a:r>
        </a:p>
      </dsp:txBody>
      <dsp:txXfrm>
        <a:off x="29271" y="1569315"/>
        <a:ext cx="10457058" cy="541083"/>
      </dsp:txXfrm>
    </dsp:sp>
    <dsp:sp modelId="{07B88D6D-B552-BE46-91B2-EFA0A19C2A86}">
      <dsp:nvSpPr>
        <dsp:cNvPr id="0" name=""/>
        <dsp:cNvSpPr/>
      </dsp:nvSpPr>
      <dsp:spPr>
        <a:xfrm>
          <a:off x="0" y="2211669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does this student like to show what they know?</a:t>
          </a:r>
        </a:p>
      </dsp:txBody>
      <dsp:txXfrm>
        <a:off x="29271" y="2240940"/>
        <a:ext cx="10457058" cy="541083"/>
      </dsp:txXfrm>
    </dsp:sp>
    <dsp:sp modelId="{778A2FBC-0D7F-F449-8A04-B3CA33BA0677}">
      <dsp:nvSpPr>
        <dsp:cNvPr id="0" name=""/>
        <dsp:cNvSpPr/>
      </dsp:nvSpPr>
      <dsp:spPr>
        <a:xfrm>
          <a:off x="0" y="2883294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holds this student’s interest?</a:t>
          </a:r>
        </a:p>
      </dsp:txBody>
      <dsp:txXfrm>
        <a:off x="29271" y="2912565"/>
        <a:ext cx="10457058" cy="541083"/>
      </dsp:txXfrm>
    </dsp:sp>
    <dsp:sp modelId="{2F679100-115C-9540-A67F-2B797D59E3E4}">
      <dsp:nvSpPr>
        <dsp:cNvPr id="0" name=""/>
        <dsp:cNvSpPr/>
      </dsp:nvSpPr>
      <dsp:spPr>
        <a:xfrm>
          <a:off x="0" y="3554919"/>
          <a:ext cx="105156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well do they work independently?  In groups?  At home?</a:t>
          </a:r>
        </a:p>
      </dsp:txBody>
      <dsp:txXfrm>
        <a:off x="29271" y="3584190"/>
        <a:ext cx="10457058" cy="541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6B6E-8EF6-40B4-9221-8606C94F31AE}">
      <dsp:nvSpPr>
        <dsp:cNvPr id="0" name=""/>
        <dsp:cNvSpPr/>
      </dsp:nvSpPr>
      <dsp:spPr>
        <a:xfrm>
          <a:off x="0" y="3191"/>
          <a:ext cx="5906181" cy="519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97658-90C8-4F0B-B7D3-7B2358358209}">
      <dsp:nvSpPr>
        <dsp:cNvPr id="0" name=""/>
        <dsp:cNvSpPr/>
      </dsp:nvSpPr>
      <dsp:spPr>
        <a:xfrm>
          <a:off x="157176" y="120100"/>
          <a:ext cx="286054" cy="285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6F5CD-EF8D-409F-A833-517F6B7F03FF}">
      <dsp:nvSpPr>
        <dsp:cNvPr id="0" name=""/>
        <dsp:cNvSpPr/>
      </dsp:nvSpPr>
      <dsp:spPr>
        <a:xfrm>
          <a:off x="600407" y="3191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Relationships matter  - with your students, parents, administrators, coaches, etc.</a:t>
          </a:r>
        </a:p>
      </dsp:txBody>
      <dsp:txXfrm>
        <a:off x="600407" y="3191"/>
        <a:ext cx="5296526" cy="535829"/>
      </dsp:txXfrm>
    </dsp:sp>
    <dsp:sp modelId="{66BBAE9F-2213-474F-9FB1-DF40F2A56BFB}">
      <dsp:nvSpPr>
        <dsp:cNvPr id="0" name=""/>
        <dsp:cNvSpPr/>
      </dsp:nvSpPr>
      <dsp:spPr>
        <a:xfrm>
          <a:off x="0" y="672978"/>
          <a:ext cx="5906181" cy="519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D0C60-8C4C-4EE3-9195-B8F91829B93C}">
      <dsp:nvSpPr>
        <dsp:cNvPr id="0" name=""/>
        <dsp:cNvSpPr/>
      </dsp:nvSpPr>
      <dsp:spPr>
        <a:xfrm>
          <a:off x="157176" y="789886"/>
          <a:ext cx="286054" cy="285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CF279-1751-43D3-A154-FB63286855FA}">
      <dsp:nvSpPr>
        <dsp:cNvPr id="0" name=""/>
        <dsp:cNvSpPr/>
      </dsp:nvSpPr>
      <dsp:spPr>
        <a:xfrm>
          <a:off x="600407" y="672978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Context matters – pay attention to what is going on (and ask about what you don’t know)</a:t>
          </a:r>
        </a:p>
      </dsp:txBody>
      <dsp:txXfrm>
        <a:off x="600407" y="672978"/>
        <a:ext cx="5296526" cy="535829"/>
      </dsp:txXfrm>
    </dsp:sp>
    <dsp:sp modelId="{462ECC55-6A3C-4CA8-8E2F-E852EED49E4E}">
      <dsp:nvSpPr>
        <dsp:cNvPr id="0" name=""/>
        <dsp:cNvSpPr/>
      </dsp:nvSpPr>
      <dsp:spPr>
        <a:xfrm>
          <a:off x="0" y="1342764"/>
          <a:ext cx="5906181" cy="519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7785-0A09-466A-8D3C-4B31CF1D96DC}">
      <dsp:nvSpPr>
        <dsp:cNvPr id="0" name=""/>
        <dsp:cNvSpPr/>
      </dsp:nvSpPr>
      <dsp:spPr>
        <a:xfrm>
          <a:off x="157176" y="1459672"/>
          <a:ext cx="286054" cy="285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3F014-4C48-4A69-A0C0-14ED85F5F289}">
      <dsp:nvSpPr>
        <dsp:cNvPr id="0" name=""/>
        <dsp:cNvSpPr/>
      </dsp:nvSpPr>
      <dsp:spPr>
        <a:xfrm>
          <a:off x="600407" y="1342764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Step out of the coercive cycle when you can</a:t>
          </a:r>
        </a:p>
      </dsp:txBody>
      <dsp:txXfrm>
        <a:off x="600407" y="1342764"/>
        <a:ext cx="5296526" cy="535829"/>
      </dsp:txXfrm>
    </dsp:sp>
    <dsp:sp modelId="{460F47C9-01A7-4218-A80B-8E511BA10FFB}">
      <dsp:nvSpPr>
        <dsp:cNvPr id="0" name=""/>
        <dsp:cNvSpPr/>
      </dsp:nvSpPr>
      <dsp:spPr>
        <a:xfrm>
          <a:off x="0" y="2012551"/>
          <a:ext cx="5906181" cy="519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523CC-D9FC-46D3-BC24-16C1D46A5361}">
      <dsp:nvSpPr>
        <dsp:cNvPr id="0" name=""/>
        <dsp:cNvSpPr/>
      </dsp:nvSpPr>
      <dsp:spPr>
        <a:xfrm>
          <a:off x="157176" y="2129459"/>
          <a:ext cx="286054" cy="2857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9B80-B57F-4240-9BA3-86B238A18DF8}">
      <dsp:nvSpPr>
        <dsp:cNvPr id="0" name=""/>
        <dsp:cNvSpPr/>
      </dsp:nvSpPr>
      <dsp:spPr>
        <a:xfrm>
          <a:off x="600407" y="2012551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Kids don’t </a:t>
          </a:r>
          <a:r>
            <a:rPr lang="en-US" sz="1400" b="1" kern="1200"/>
            <a:t>choose</a:t>
          </a:r>
          <a:r>
            <a:rPr lang="en-US" sz="1400" kern="1200"/>
            <a:t> to get stuck – anxiety gets them stuck</a:t>
          </a:r>
        </a:p>
      </dsp:txBody>
      <dsp:txXfrm>
        <a:off x="600407" y="2012551"/>
        <a:ext cx="5296526" cy="535829"/>
      </dsp:txXfrm>
    </dsp:sp>
    <dsp:sp modelId="{089A3EF9-27C5-4BE6-B0E5-68E5514FC14D}">
      <dsp:nvSpPr>
        <dsp:cNvPr id="0" name=""/>
        <dsp:cNvSpPr/>
      </dsp:nvSpPr>
      <dsp:spPr>
        <a:xfrm>
          <a:off x="0" y="2682337"/>
          <a:ext cx="5906181" cy="5195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1C93-70A3-48FB-86C2-22CC5546CF39}">
      <dsp:nvSpPr>
        <dsp:cNvPr id="0" name=""/>
        <dsp:cNvSpPr/>
      </dsp:nvSpPr>
      <dsp:spPr>
        <a:xfrm>
          <a:off x="157176" y="2799245"/>
          <a:ext cx="286054" cy="2857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B8D22-8BE6-473A-8DD6-DE13D4D6DC3B}">
      <dsp:nvSpPr>
        <dsp:cNvPr id="0" name=""/>
        <dsp:cNvSpPr/>
      </dsp:nvSpPr>
      <dsp:spPr>
        <a:xfrm>
          <a:off x="600407" y="2682337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curious when you can </a:t>
          </a:r>
        </a:p>
      </dsp:txBody>
      <dsp:txXfrm>
        <a:off x="600407" y="2682337"/>
        <a:ext cx="5296526" cy="535829"/>
      </dsp:txXfrm>
    </dsp:sp>
    <dsp:sp modelId="{B8619977-9604-4ABD-9983-60E795B2CC02}">
      <dsp:nvSpPr>
        <dsp:cNvPr id="0" name=""/>
        <dsp:cNvSpPr/>
      </dsp:nvSpPr>
      <dsp:spPr>
        <a:xfrm>
          <a:off x="0" y="3352124"/>
          <a:ext cx="5906181" cy="519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66CE-4115-423F-B9FA-916808432513}">
      <dsp:nvSpPr>
        <dsp:cNvPr id="0" name=""/>
        <dsp:cNvSpPr/>
      </dsp:nvSpPr>
      <dsp:spPr>
        <a:xfrm>
          <a:off x="157176" y="3469032"/>
          <a:ext cx="286054" cy="2857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13DE3-840B-4F89-A649-DDE57E87F2C6}">
      <dsp:nvSpPr>
        <dsp:cNvPr id="0" name=""/>
        <dsp:cNvSpPr/>
      </dsp:nvSpPr>
      <dsp:spPr>
        <a:xfrm>
          <a:off x="600407" y="3352124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Differentiated instruction can provide the pedagogy to stay on curriculum </a:t>
          </a:r>
        </a:p>
      </dsp:txBody>
      <dsp:txXfrm>
        <a:off x="600407" y="3352124"/>
        <a:ext cx="5296526" cy="535829"/>
      </dsp:txXfrm>
    </dsp:sp>
    <dsp:sp modelId="{B9709A45-5F38-4219-BFE8-2384FA31A21E}">
      <dsp:nvSpPr>
        <dsp:cNvPr id="0" name=""/>
        <dsp:cNvSpPr/>
      </dsp:nvSpPr>
      <dsp:spPr>
        <a:xfrm>
          <a:off x="0" y="4021910"/>
          <a:ext cx="5906181" cy="519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42E6-0280-4461-9986-844BD3B5630A}">
      <dsp:nvSpPr>
        <dsp:cNvPr id="0" name=""/>
        <dsp:cNvSpPr/>
      </dsp:nvSpPr>
      <dsp:spPr>
        <a:xfrm>
          <a:off x="157176" y="4138818"/>
          <a:ext cx="286054" cy="28577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6F31E-E70D-4530-A2DE-F4F6AE15C193}">
      <dsp:nvSpPr>
        <dsp:cNvPr id="0" name=""/>
        <dsp:cNvSpPr/>
      </dsp:nvSpPr>
      <dsp:spPr>
        <a:xfrm>
          <a:off x="600407" y="4021910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Take the long view </a:t>
          </a:r>
        </a:p>
      </dsp:txBody>
      <dsp:txXfrm>
        <a:off x="600407" y="4021910"/>
        <a:ext cx="5296526" cy="535829"/>
      </dsp:txXfrm>
    </dsp:sp>
    <dsp:sp modelId="{26D697EC-CF9E-9D48-90B2-D76A1CD89E24}">
      <dsp:nvSpPr>
        <dsp:cNvPr id="0" name=""/>
        <dsp:cNvSpPr/>
      </dsp:nvSpPr>
      <dsp:spPr>
        <a:xfrm>
          <a:off x="0" y="4691696"/>
          <a:ext cx="5906181" cy="519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1F550-D2EC-6549-A949-7753CA98613F}">
      <dsp:nvSpPr>
        <dsp:cNvPr id="0" name=""/>
        <dsp:cNvSpPr/>
      </dsp:nvSpPr>
      <dsp:spPr>
        <a:xfrm>
          <a:off x="157176" y="4808605"/>
          <a:ext cx="286054" cy="28577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952EB-8C39-A44F-BB99-5C701A0A3669}">
      <dsp:nvSpPr>
        <dsp:cNvPr id="0" name=""/>
        <dsp:cNvSpPr/>
      </dsp:nvSpPr>
      <dsp:spPr>
        <a:xfrm>
          <a:off x="600407" y="4691696"/>
          <a:ext cx="5296526" cy="53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09" tIns="56709" rIns="56709" bIns="567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it was easy…</a:t>
          </a:r>
        </a:p>
      </dsp:txBody>
      <dsp:txXfrm>
        <a:off x="600407" y="4691696"/>
        <a:ext cx="5296526" cy="535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E361F-009B-0144-9240-3BFE2AA0A801}">
      <dsp:nvSpPr>
        <dsp:cNvPr id="0" name=""/>
        <dsp:cNvSpPr/>
      </dsp:nvSpPr>
      <dsp:spPr>
        <a:xfrm>
          <a:off x="724" y="0"/>
          <a:ext cx="2932773" cy="290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Understanding why students get stuck</a:t>
          </a:r>
        </a:p>
      </dsp:txBody>
      <dsp:txXfrm>
        <a:off x="724" y="1163374"/>
        <a:ext cx="2932773" cy="1745062"/>
      </dsp:txXfrm>
    </dsp:sp>
    <dsp:sp modelId="{FAF0A8B1-9C06-2946-95DC-77F278F9DDF0}">
      <dsp:nvSpPr>
        <dsp:cNvPr id="0" name=""/>
        <dsp:cNvSpPr/>
      </dsp:nvSpPr>
      <dsp:spPr>
        <a:xfrm>
          <a:off x="724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01</a:t>
          </a:r>
        </a:p>
      </dsp:txBody>
      <dsp:txXfrm>
        <a:off x="724" y="0"/>
        <a:ext cx="2932773" cy="1163374"/>
      </dsp:txXfrm>
    </dsp:sp>
    <dsp:sp modelId="{4C500195-632F-124A-9145-AE8CE6BFE027}">
      <dsp:nvSpPr>
        <dsp:cNvPr id="0" name=""/>
        <dsp:cNvSpPr/>
      </dsp:nvSpPr>
      <dsp:spPr>
        <a:xfrm>
          <a:off x="3168119" y="0"/>
          <a:ext cx="2932773" cy="290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Understanding how to engage with students who are stuck</a:t>
          </a:r>
        </a:p>
      </dsp:txBody>
      <dsp:txXfrm>
        <a:off x="3168119" y="1163374"/>
        <a:ext cx="2932773" cy="1745062"/>
      </dsp:txXfrm>
    </dsp:sp>
    <dsp:sp modelId="{4A79D0AB-62FA-5644-B399-B6B3311E3054}">
      <dsp:nvSpPr>
        <dsp:cNvPr id="0" name=""/>
        <dsp:cNvSpPr/>
      </dsp:nvSpPr>
      <dsp:spPr>
        <a:xfrm>
          <a:off x="3168119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02</a:t>
          </a:r>
        </a:p>
      </dsp:txBody>
      <dsp:txXfrm>
        <a:off x="3168119" y="0"/>
        <a:ext cx="2932773" cy="1163374"/>
      </dsp:txXfrm>
    </dsp:sp>
    <dsp:sp modelId="{5D9093F7-D294-DB4B-87E3-D3C92B7B8377}">
      <dsp:nvSpPr>
        <dsp:cNvPr id="0" name=""/>
        <dsp:cNvSpPr/>
      </dsp:nvSpPr>
      <dsp:spPr>
        <a:xfrm>
          <a:off x="6335514" y="0"/>
          <a:ext cx="2932773" cy="290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Understanding how to organize your classroom/workload to help keep kids from getting unstuck</a:t>
          </a:r>
        </a:p>
      </dsp:txBody>
      <dsp:txXfrm>
        <a:off x="6335514" y="1163374"/>
        <a:ext cx="2932773" cy="1745062"/>
      </dsp:txXfrm>
    </dsp:sp>
    <dsp:sp modelId="{906F2489-1AF0-7E4B-ADF7-A351540DB64D}">
      <dsp:nvSpPr>
        <dsp:cNvPr id="0" name=""/>
        <dsp:cNvSpPr/>
      </dsp:nvSpPr>
      <dsp:spPr>
        <a:xfrm>
          <a:off x="6335514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03</a:t>
          </a:r>
        </a:p>
      </dsp:txBody>
      <dsp:txXfrm>
        <a:off x="6335514" y="0"/>
        <a:ext cx="2932773" cy="1163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2D49D-1143-8745-A8F8-442D0386A4B5}">
      <dsp:nvSpPr>
        <dsp:cNvPr id="0" name=""/>
        <dsp:cNvSpPr/>
      </dsp:nvSpPr>
      <dsp:spPr>
        <a:xfrm>
          <a:off x="0" y="35382"/>
          <a:ext cx="5906181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10-year-old student</a:t>
          </a:r>
        </a:p>
      </dsp:txBody>
      <dsp:txXfrm>
        <a:off x="47566" y="82948"/>
        <a:ext cx="5811049" cy="879258"/>
      </dsp:txXfrm>
    </dsp:sp>
    <dsp:sp modelId="{DB7FB869-6518-5540-9DD1-015F6A523065}">
      <dsp:nvSpPr>
        <dsp:cNvPr id="0" name=""/>
        <dsp:cNvSpPr/>
      </dsp:nvSpPr>
      <dsp:spPr>
        <a:xfrm>
          <a:off x="0" y="1081773"/>
          <a:ext cx="5906181" cy="974390"/>
        </a:xfrm>
        <a:prstGeom prst="roundRect">
          <a:avLst/>
        </a:prstGeom>
        <a:solidFill>
          <a:schemeClr val="accent2">
            <a:hueOff val="371166"/>
            <a:satOff val="-19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IQ:  132.   Diagnoses:  ADHD, Sensory Processing Disorder, Dyslexia</a:t>
          </a:r>
        </a:p>
      </dsp:txBody>
      <dsp:txXfrm>
        <a:off x="47566" y="1129339"/>
        <a:ext cx="5811049" cy="879258"/>
      </dsp:txXfrm>
    </dsp:sp>
    <dsp:sp modelId="{64F50F6D-EF59-554A-956D-7B87EF99AE95}">
      <dsp:nvSpPr>
        <dsp:cNvPr id="0" name=""/>
        <dsp:cNvSpPr/>
      </dsp:nvSpPr>
      <dsp:spPr>
        <a:xfrm>
          <a:off x="0" y="2128163"/>
          <a:ext cx="5906181" cy="974390"/>
        </a:xfrm>
        <a:prstGeom prst="roundRect">
          <a:avLst/>
        </a:prstGeom>
        <a:solidFill>
          <a:schemeClr val="accent2">
            <a:hueOff val="742333"/>
            <a:satOff val="-37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Attends a school for gifted/2e kids </a:t>
          </a:r>
        </a:p>
      </dsp:txBody>
      <dsp:txXfrm>
        <a:off x="47566" y="2175729"/>
        <a:ext cx="5811049" cy="879258"/>
      </dsp:txXfrm>
    </dsp:sp>
    <dsp:sp modelId="{9521572C-DE9C-3240-930A-47F89FE12C2F}">
      <dsp:nvSpPr>
        <dsp:cNvPr id="0" name=""/>
        <dsp:cNvSpPr/>
      </dsp:nvSpPr>
      <dsp:spPr>
        <a:xfrm>
          <a:off x="0" y="3174554"/>
          <a:ext cx="5906181" cy="974390"/>
        </a:xfrm>
        <a:prstGeom prst="roundRect">
          <a:avLst/>
        </a:prstGeom>
        <a:solidFill>
          <a:schemeClr val="accent2">
            <a:hueOff val="1113499"/>
            <a:satOff val="-56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Standing in the hallway bouncing back and forth between the walls </a:t>
          </a:r>
        </a:p>
      </dsp:txBody>
      <dsp:txXfrm>
        <a:off x="47566" y="3222120"/>
        <a:ext cx="5811049" cy="879258"/>
      </dsp:txXfrm>
    </dsp:sp>
    <dsp:sp modelId="{923B2E59-894F-464F-B42B-F9E4A14503B8}">
      <dsp:nvSpPr>
        <dsp:cNvPr id="0" name=""/>
        <dsp:cNvSpPr/>
      </dsp:nvSpPr>
      <dsp:spPr>
        <a:xfrm>
          <a:off x="0" y="4220944"/>
          <a:ext cx="5906181" cy="974390"/>
        </a:xfrm>
        <a:prstGeom prst="roundRect">
          <a:avLst/>
        </a:prstGeom>
        <a:solidFill>
          <a:schemeClr val="accent2">
            <a:hueOff val="1484666"/>
            <a:satOff val="-74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does this happen?  What’s the common denominator?</a:t>
          </a:r>
        </a:p>
      </dsp:txBody>
      <dsp:txXfrm>
        <a:off x="47566" y="4268510"/>
        <a:ext cx="5811049" cy="879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7E768-4796-5246-BC61-13F6A31F0304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0C33F-A328-5842-B6CD-55B5D0FB42CF}">
      <dsp:nvSpPr>
        <dsp:cNvPr id="0" name=""/>
        <dsp:cNvSpPr/>
      </dsp:nvSpPr>
      <dsp:spPr>
        <a:xfrm>
          <a:off x="0" y="638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 - Context</a:t>
          </a:r>
        </a:p>
      </dsp:txBody>
      <dsp:txXfrm>
        <a:off x="0" y="638"/>
        <a:ext cx="5906181" cy="747062"/>
      </dsp:txXfrm>
    </dsp:sp>
    <dsp:sp modelId="{DAB6DFB7-BAA0-B240-9672-0505F2B5B494}">
      <dsp:nvSpPr>
        <dsp:cNvPr id="0" name=""/>
        <dsp:cNvSpPr/>
      </dsp:nvSpPr>
      <dsp:spPr>
        <a:xfrm>
          <a:off x="0" y="747701"/>
          <a:ext cx="5906181" cy="0"/>
        </a:xfrm>
        <a:prstGeom prst="line">
          <a:avLst/>
        </a:prstGeom>
        <a:solidFill>
          <a:schemeClr val="accent2">
            <a:hueOff val="247444"/>
            <a:satOff val="-12"/>
            <a:lumOff val="1144"/>
            <a:alphaOff val="0"/>
          </a:schemeClr>
        </a:solidFill>
        <a:ln w="12700" cap="flat" cmpd="sng" algn="ctr">
          <a:solidFill>
            <a:schemeClr val="accent2">
              <a:hueOff val="247444"/>
              <a:satOff val="-12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F8CB2-D9CA-CE41-B11D-A1E324AB7B03}">
      <dsp:nvSpPr>
        <dsp:cNvPr id="0" name=""/>
        <dsp:cNvSpPr/>
      </dsp:nvSpPr>
      <dsp:spPr>
        <a:xfrm>
          <a:off x="0" y="747701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 – Rationality </a:t>
          </a:r>
        </a:p>
      </dsp:txBody>
      <dsp:txXfrm>
        <a:off x="0" y="747701"/>
        <a:ext cx="5906181" cy="747062"/>
      </dsp:txXfrm>
    </dsp:sp>
    <dsp:sp modelId="{AB1A635E-6B3C-A249-9358-F992B88D5059}">
      <dsp:nvSpPr>
        <dsp:cNvPr id="0" name=""/>
        <dsp:cNvSpPr/>
      </dsp:nvSpPr>
      <dsp:spPr>
        <a:xfrm>
          <a:off x="0" y="1494764"/>
          <a:ext cx="5906181" cy="0"/>
        </a:xfrm>
        <a:prstGeom prst="line">
          <a:avLst/>
        </a:prstGeom>
        <a:solidFill>
          <a:schemeClr val="accent2">
            <a:hueOff val="494889"/>
            <a:satOff val="-25"/>
            <a:lumOff val="2287"/>
            <a:alphaOff val="0"/>
          </a:schemeClr>
        </a:solidFill>
        <a:ln w="12700" cap="flat" cmpd="sng" algn="ctr">
          <a:solidFill>
            <a:schemeClr val="accent2">
              <a:hueOff val="494889"/>
              <a:satOff val="-25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3838D-2B3D-7643-815F-4816DB3F3061}">
      <dsp:nvSpPr>
        <dsp:cNvPr id="0" name=""/>
        <dsp:cNvSpPr/>
      </dsp:nvSpPr>
      <dsp:spPr>
        <a:xfrm>
          <a:off x="0" y="1494764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 – Out of Control </a:t>
          </a:r>
        </a:p>
      </dsp:txBody>
      <dsp:txXfrm>
        <a:off x="0" y="1494764"/>
        <a:ext cx="5906181" cy="747062"/>
      </dsp:txXfrm>
    </dsp:sp>
    <dsp:sp modelId="{4B87BEE6-3CF1-9547-B246-E50255C0DEF3}">
      <dsp:nvSpPr>
        <dsp:cNvPr id="0" name=""/>
        <dsp:cNvSpPr/>
      </dsp:nvSpPr>
      <dsp:spPr>
        <a:xfrm>
          <a:off x="0" y="2241827"/>
          <a:ext cx="5906181" cy="0"/>
        </a:xfrm>
        <a:prstGeom prst="line">
          <a:avLst/>
        </a:prstGeom>
        <a:solidFill>
          <a:schemeClr val="accent2">
            <a:hueOff val="742333"/>
            <a:satOff val="-37"/>
            <a:lumOff val="3431"/>
            <a:alphaOff val="0"/>
          </a:schemeClr>
        </a:solidFill>
        <a:ln w="12700" cap="flat" cmpd="sng" algn="ctr">
          <a:solidFill>
            <a:schemeClr val="accent2">
              <a:hueOff val="742333"/>
              <a:satOff val="-37"/>
              <a:lumOff val="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91A4A-A8AE-0642-9DB4-CC3D75AA7095}">
      <dsp:nvSpPr>
        <dsp:cNvPr id="0" name=""/>
        <dsp:cNvSpPr/>
      </dsp:nvSpPr>
      <dsp:spPr>
        <a:xfrm>
          <a:off x="0" y="2241827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 – Work Differentiation</a:t>
          </a:r>
        </a:p>
      </dsp:txBody>
      <dsp:txXfrm>
        <a:off x="0" y="2241827"/>
        <a:ext cx="5906181" cy="747062"/>
      </dsp:txXfrm>
    </dsp:sp>
    <dsp:sp modelId="{4251DF70-7D3F-7C4D-9FF2-0657B0FA8D14}">
      <dsp:nvSpPr>
        <dsp:cNvPr id="0" name=""/>
        <dsp:cNvSpPr/>
      </dsp:nvSpPr>
      <dsp:spPr>
        <a:xfrm>
          <a:off x="0" y="2988890"/>
          <a:ext cx="5906181" cy="0"/>
        </a:xfrm>
        <a:prstGeom prst="line">
          <a:avLst/>
        </a:prstGeom>
        <a:solidFill>
          <a:schemeClr val="accent2">
            <a:hueOff val="989777"/>
            <a:satOff val="-49"/>
            <a:lumOff val="4575"/>
            <a:alphaOff val="0"/>
          </a:schemeClr>
        </a:solidFill>
        <a:ln w="12700" cap="flat" cmpd="sng" algn="ctr">
          <a:solidFill>
            <a:schemeClr val="accent2">
              <a:hueOff val="989777"/>
              <a:satOff val="-49"/>
              <a:lumOff val="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48329-4779-8841-8AE8-BC42CCB1EC00}">
      <dsp:nvSpPr>
        <dsp:cNvPr id="0" name=""/>
        <dsp:cNvSpPr/>
      </dsp:nvSpPr>
      <dsp:spPr>
        <a:xfrm>
          <a:off x="0" y="2988890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 - Behavior</a:t>
          </a:r>
        </a:p>
      </dsp:txBody>
      <dsp:txXfrm>
        <a:off x="0" y="2988890"/>
        <a:ext cx="5906181" cy="747062"/>
      </dsp:txXfrm>
    </dsp:sp>
    <dsp:sp modelId="{9DBC918B-8367-6B40-A9FB-A331A4F8B466}">
      <dsp:nvSpPr>
        <dsp:cNvPr id="0" name=""/>
        <dsp:cNvSpPr/>
      </dsp:nvSpPr>
      <dsp:spPr>
        <a:xfrm>
          <a:off x="0" y="3735953"/>
          <a:ext cx="5906181" cy="0"/>
        </a:xfrm>
        <a:prstGeom prst="line">
          <a:avLst/>
        </a:prstGeom>
        <a:solidFill>
          <a:schemeClr val="accent2">
            <a:hueOff val="1237221"/>
            <a:satOff val="-62"/>
            <a:lumOff val="5718"/>
            <a:alphaOff val="0"/>
          </a:schemeClr>
        </a:solidFill>
        <a:ln w="12700" cap="flat" cmpd="sng" algn="ctr">
          <a:solidFill>
            <a:schemeClr val="accent2">
              <a:hueOff val="1237221"/>
              <a:satOff val="-62"/>
              <a:lumOff val="5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11949-27B2-B748-9EED-E0575B4D72A2}">
      <dsp:nvSpPr>
        <dsp:cNvPr id="0" name=""/>
        <dsp:cNvSpPr/>
      </dsp:nvSpPr>
      <dsp:spPr>
        <a:xfrm>
          <a:off x="0" y="3735953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 - Alternatives</a:t>
          </a:r>
        </a:p>
      </dsp:txBody>
      <dsp:txXfrm>
        <a:off x="0" y="3735953"/>
        <a:ext cx="5906181" cy="747062"/>
      </dsp:txXfrm>
    </dsp:sp>
    <dsp:sp modelId="{F60F3D93-85CA-F64A-A670-DAD04EBF9FC8}">
      <dsp:nvSpPr>
        <dsp:cNvPr id="0" name=""/>
        <dsp:cNvSpPr/>
      </dsp:nvSpPr>
      <dsp:spPr>
        <a:xfrm>
          <a:off x="0" y="4483016"/>
          <a:ext cx="5906181" cy="0"/>
        </a:xfrm>
        <a:prstGeom prst="line">
          <a:avLst/>
        </a:prstGeom>
        <a:solidFill>
          <a:schemeClr val="accent2">
            <a:hueOff val="1484666"/>
            <a:satOff val="-74"/>
            <a:lumOff val="6862"/>
            <a:alphaOff val="0"/>
          </a:schemeClr>
        </a:solidFill>
        <a:ln w="12700" cap="flat" cmpd="sng" algn="ctr">
          <a:solidFill>
            <a:schemeClr val="accent2">
              <a:hueOff val="1484666"/>
              <a:satOff val="-74"/>
              <a:lumOff val="6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A2C99-9122-9A43-9E28-9C92895DAF7A}">
      <dsp:nvSpPr>
        <dsp:cNvPr id="0" name=""/>
        <dsp:cNvSpPr/>
      </dsp:nvSpPr>
      <dsp:spPr>
        <a:xfrm>
          <a:off x="0" y="4483016"/>
          <a:ext cx="5906181" cy="74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 - Relationships</a:t>
          </a:r>
        </a:p>
      </dsp:txBody>
      <dsp:txXfrm>
        <a:off x="0" y="4483016"/>
        <a:ext cx="5906181" cy="747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1567-634C-954C-9EE0-60C0F800C88A}">
      <dsp:nvSpPr>
        <dsp:cNvPr id="0" name=""/>
        <dsp:cNvSpPr/>
      </dsp:nvSpPr>
      <dsp:spPr>
        <a:xfrm>
          <a:off x="0" y="55084"/>
          <a:ext cx="100583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are very context-dependent people – but we don’t think of ourselves that way</a:t>
          </a:r>
        </a:p>
      </dsp:txBody>
      <dsp:txXfrm>
        <a:off x="44664" y="99748"/>
        <a:ext cx="9969071" cy="825612"/>
      </dsp:txXfrm>
    </dsp:sp>
    <dsp:sp modelId="{2B26A05B-4B96-E140-8CB9-D9DA78654B6A}">
      <dsp:nvSpPr>
        <dsp:cNvPr id="0" name=""/>
        <dsp:cNvSpPr/>
      </dsp:nvSpPr>
      <dsp:spPr>
        <a:xfrm>
          <a:off x="0" y="970024"/>
          <a:ext cx="10058399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Can improve our behavior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Can weaken our performance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Can shift our focus </a:t>
          </a:r>
        </a:p>
      </dsp:txBody>
      <dsp:txXfrm>
        <a:off x="0" y="970024"/>
        <a:ext cx="10058399" cy="928395"/>
      </dsp:txXfrm>
    </dsp:sp>
    <dsp:sp modelId="{8BEC633A-5CF8-FE42-8117-AD167A3347F3}">
      <dsp:nvSpPr>
        <dsp:cNvPr id="0" name=""/>
        <dsp:cNvSpPr/>
      </dsp:nvSpPr>
      <dsp:spPr>
        <a:xfrm>
          <a:off x="0" y="1898419"/>
          <a:ext cx="100583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School presents thousands of different contexts throughout the day (often with variables that we don’t see/understand)</a:t>
          </a:r>
        </a:p>
      </dsp:txBody>
      <dsp:txXfrm>
        <a:off x="44664" y="1943083"/>
        <a:ext cx="9969071" cy="825612"/>
      </dsp:txXfrm>
    </dsp:sp>
    <dsp:sp modelId="{A076A210-446F-154A-8DC0-61474F8470BC}">
      <dsp:nvSpPr>
        <dsp:cNvPr id="0" name=""/>
        <dsp:cNvSpPr/>
      </dsp:nvSpPr>
      <dsp:spPr>
        <a:xfrm>
          <a:off x="0" y="2879599"/>
          <a:ext cx="100583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Developmentally, adults are better equipped to see the broader, long-term contexts – we need to help our kids see it</a:t>
          </a:r>
        </a:p>
      </dsp:txBody>
      <dsp:txXfrm>
        <a:off x="44664" y="2924263"/>
        <a:ext cx="9969071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5006A-48E3-3C49-B094-06AF44B0FCE9}">
      <dsp:nvSpPr>
        <dsp:cNvPr id="0" name=""/>
        <dsp:cNvSpPr/>
      </dsp:nvSpPr>
      <dsp:spPr>
        <a:xfrm>
          <a:off x="0" y="469038"/>
          <a:ext cx="5906181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often expect gifted/neurodiverse kids to be more rational than they actually are</a:t>
          </a:r>
        </a:p>
      </dsp:txBody>
      <dsp:txXfrm>
        <a:off x="42722" y="511760"/>
        <a:ext cx="5820737" cy="789716"/>
      </dsp:txXfrm>
    </dsp:sp>
    <dsp:sp modelId="{AF983A9A-B48A-9247-A956-B8720F10E4BD}">
      <dsp:nvSpPr>
        <dsp:cNvPr id="0" name=""/>
        <dsp:cNvSpPr/>
      </dsp:nvSpPr>
      <dsp:spPr>
        <a:xfrm>
          <a:off x="0" y="1344198"/>
          <a:ext cx="590618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Asynchronous development </a:t>
          </a:r>
        </a:p>
      </dsp:txBody>
      <dsp:txXfrm>
        <a:off x="0" y="1344198"/>
        <a:ext cx="5906181" cy="364320"/>
      </dsp:txXfrm>
    </dsp:sp>
    <dsp:sp modelId="{421EC83B-4489-164E-A336-6204F82AF008}">
      <dsp:nvSpPr>
        <dsp:cNvPr id="0" name=""/>
        <dsp:cNvSpPr/>
      </dsp:nvSpPr>
      <dsp:spPr>
        <a:xfrm>
          <a:off x="0" y="1708518"/>
          <a:ext cx="5906181" cy="875160"/>
        </a:xfrm>
        <a:prstGeom prst="roundRect">
          <a:avLst/>
        </a:prstGeom>
        <a:solidFill>
          <a:schemeClr val="accent2">
            <a:hueOff val="494889"/>
            <a:satOff val="-25"/>
            <a:lumOff val="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do kids look when they are stuck?</a:t>
          </a:r>
        </a:p>
      </dsp:txBody>
      <dsp:txXfrm>
        <a:off x="42722" y="1751240"/>
        <a:ext cx="5820737" cy="789716"/>
      </dsp:txXfrm>
    </dsp:sp>
    <dsp:sp modelId="{342EE15D-B41F-7A45-B4AC-D5541D99877A}">
      <dsp:nvSpPr>
        <dsp:cNvPr id="0" name=""/>
        <dsp:cNvSpPr/>
      </dsp:nvSpPr>
      <dsp:spPr>
        <a:xfrm>
          <a:off x="0" y="2583679"/>
          <a:ext cx="590618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Would anyone CHOOSE to feel that way?</a:t>
          </a:r>
        </a:p>
      </dsp:txBody>
      <dsp:txXfrm>
        <a:off x="0" y="2583679"/>
        <a:ext cx="5906181" cy="364320"/>
      </dsp:txXfrm>
    </dsp:sp>
    <dsp:sp modelId="{5F44C7E3-333D-4B4A-9AA3-92F900F698D9}">
      <dsp:nvSpPr>
        <dsp:cNvPr id="0" name=""/>
        <dsp:cNvSpPr/>
      </dsp:nvSpPr>
      <dsp:spPr>
        <a:xfrm>
          <a:off x="0" y="2947999"/>
          <a:ext cx="5906181" cy="875160"/>
        </a:xfrm>
        <a:prstGeom prst="roundRect">
          <a:avLst/>
        </a:prstGeom>
        <a:solidFill>
          <a:schemeClr val="accent2">
            <a:hueOff val="989777"/>
            <a:satOff val="-49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tend to respond initially with rational arguments – is that really the issue?</a:t>
          </a:r>
        </a:p>
      </dsp:txBody>
      <dsp:txXfrm>
        <a:off x="42722" y="2990721"/>
        <a:ext cx="5820737" cy="789716"/>
      </dsp:txXfrm>
    </dsp:sp>
    <dsp:sp modelId="{4D78EE4C-1801-D642-B62D-9B764ED3576F}">
      <dsp:nvSpPr>
        <dsp:cNvPr id="0" name=""/>
        <dsp:cNvSpPr/>
      </dsp:nvSpPr>
      <dsp:spPr>
        <a:xfrm>
          <a:off x="0" y="3886519"/>
          <a:ext cx="5906181" cy="875160"/>
        </a:xfrm>
        <a:prstGeom prst="roundRect">
          <a:avLst/>
        </a:prstGeom>
        <a:solidFill>
          <a:schemeClr val="accent2">
            <a:hueOff val="1484666"/>
            <a:satOff val="-74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Content vs. Process </a:t>
          </a:r>
        </a:p>
      </dsp:txBody>
      <dsp:txXfrm>
        <a:off x="42722" y="3929241"/>
        <a:ext cx="5820737" cy="78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17C1D-EC60-41FB-9567-71B91D665A50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791E8-495E-460B-9B1B-1241AEAB9BA1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93180-4881-4FFF-91CA-82413451EDFA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Differentiated Instruction (Carol Tomlinson) is the gold standard of how to adapt classrooms to the educational needs of gifted and 2E learners</a:t>
          </a:r>
        </a:p>
      </dsp:txBody>
      <dsp:txXfrm>
        <a:off x="935289" y="1597"/>
        <a:ext cx="9123110" cy="809774"/>
      </dsp:txXfrm>
    </dsp:sp>
    <dsp:sp modelId="{E036D000-AF35-4AD3-9EF7-F0A77B749CC0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86B54-8FFC-4A64-B31B-F44608B8A1A6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96040-D06C-4C3E-81AB-BE85B681884B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 is a student-centered, interest-driven approach to adapting curricula (we teach the students we HAVE, not the students we WANT to have)</a:t>
          </a:r>
        </a:p>
      </dsp:txBody>
      <dsp:txXfrm>
        <a:off x="935289" y="1013815"/>
        <a:ext cx="9123110" cy="809774"/>
      </dsp:txXfrm>
    </dsp:sp>
    <dsp:sp modelId="{5A6180F7-94B0-4AC2-B1D3-808292388DBB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A2737-A907-4527-9B55-449877B61C29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D15E8-F64F-4E60-8C4E-C6654CCC7D8C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 DI, the teacher anticipates the differences in students' readiness, interests, and learning profiles </a:t>
          </a:r>
        </a:p>
      </dsp:txBody>
      <dsp:txXfrm>
        <a:off x="935289" y="2026033"/>
        <a:ext cx="9123110" cy="809774"/>
      </dsp:txXfrm>
    </dsp:sp>
    <dsp:sp modelId="{A31D1218-0E1C-42C7-B7D1-75DB18664B05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DA6C3-AF23-4B80-824B-756E77207406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FD51-1526-433A-A3FA-CF1DD2BF7D23}">
      <dsp:nvSpPr>
        <dsp:cNvPr id="0" name=""/>
        <dsp:cNvSpPr/>
      </dsp:nvSpPr>
      <dsp:spPr>
        <a:xfrm>
          <a:off x="935289" y="3038251"/>
          <a:ext cx="452628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 creates different learning paths so that students can learn as much as they can as deeply as they can, without</a:t>
          </a:r>
        </a:p>
      </dsp:txBody>
      <dsp:txXfrm>
        <a:off x="935289" y="3038251"/>
        <a:ext cx="4526280" cy="809774"/>
      </dsp:txXfrm>
    </dsp:sp>
    <dsp:sp modelId="{B0BE35FA-39CD-48D5-BAF1-94A72153E981}">
      <dsp:nvSpPr>
        <dsp:cNvPr id="0" name=""/>
        <dsp:cNvSpPr/>
      </dsp:nvSpPr>
      <dsp:spPr>
        <a:xfrm>
          <a:off x="5461569" y="3038251"/>
          <a:ext cx="459683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undue anxiety because the assignments are too taxing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boredom because they are not challenging enough. </a:t>
          </a:r>
        </a:p>
      </dsp:txBody>
      <dsp:txXfrm>
        <a:off x="5461569" y="3038251"/>
        <a:ext cx="4596830" cy="809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88CDC-170A-744A-8BD0-C7002AC30589}">
      <dsp:nvSpPr>
        <dsp:cNvPr id="0" name=""/>
        <dsp:cNvSpPr/>
      </dsp:nvSpPr>
      <dsp:spPr>
        <a:xfrm>
          <a:off x="0" y="254618"/>
          <a:ext cx="10058399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Quick behavioral primer</a:t>
          </a:r>
        </a:p>
      </dsp:txBody>
      <dsp:txXfrm>
        <a:off x="29271" y="283889"/>
        <a:ext cx="9999857" cy="541083"/>
      </dsp:txXfrm>
    </dsp:sp>
    <dsp:sp modelId="{29C5ED66-3864-234F-83DC-28B1E635E8DC}">
      <dsp:nvSpPr>
        <dsp:cNvPr id="0" name=""/>
        <dsp:cNvSpPr/>
      </dsp:nvSpPr>
      <dsp:spPr>
        <a:xfrm>
          <a:off x="0" y="854243"/>
          <a:ext cx="10058399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Reinforcement – we want a behavior to increase in frequency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Punishment – we want a behavior to decrease in frequency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Positive – we are adding something to the situation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Negative – we are taking something away from the situation</a:t>
          </a:r>
        </a:p>
      </dsp:txBody>
      <dsp:txXfrm>
        <a:off x="0" y="854243"/>
        <a:ext cx="10058399" cy="1345500"/>
      </dsp:txXfrm>
    </dsp:sp>
    <dsp:sp modelId="{53CE8932-5F42-884E-B4F8-331C61B53134}">
      <dsp:nvSpPr>
        <dsp:cNvPr id="0" name=""/>
        <dsp:cNvSpPr/>
      </dsp:nvSpPr>
      <dsp:spPr>
        <a:xfrm>
          <a:off x="0" y="2199743"/>
          <a:ext cx="10058399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Praise the behaviors that we want to see</a:t>
          </a:r>
        </a:p>
      </dsp:txBody>
      <dsp:txXfrm>
        <a:off x="29271" y="2229014"/>
        <a:ext cx="9999857" cy="541083"/>
      </dsp:txXfrm>
    </dsp:sp>
    <dsp:sp modelId="{48E274C2-B37E-D143-812B-8928C35AE479}">
      <dsp:nvSpPr>
        <dsp:cNvPr id="0" name=""/>
        <dsp:cNvSpPr/>
      </dsp:nvSpPr>
      <dsp:spPr>
        <a:xfrm>
          <a:off x="0" y="2871368"/>
          <a:ext cx="10058399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Try to ignore and/or redirect the behaviors we don’t want to see</a:t>
          </a:r>
        </a:p>
      </dsp:txBody>
      <dsp:txXfrm>
        <a:off x="29271" y="2900639"/>
        <a:ext cx="9999857" cy="541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DC79D-192B-E947-9859-00751A74E9CD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Being helicopter parents.  (Or teachers)</a:t>
          </a:r>
        </a:p>
      </dsp:txBody>
      <dsp:txXfrm>
        <a:off x="2946" y="343241"/>
        <a:ext cx="2337792" cy="1402675"/>
      </dsp:txXfrm>
    </dsp:sp>
    <dsp:sp modelId="{C3C428A6-F85E-AF46-89E9-9218B7A5E428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5">
            <a:hueOff val="250455"/>
            <a:satOff val="12"/>
            <a:lumOff val="-11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 Adopting the "everyone gets a trophy" mentality.</a:t>
          </a:r>
        </a:p>
      </dsp:txBody>
      <dsp:txXfrm>
        <a:off x="2574518" y="343241"/>
        <a:ext cx="2337792" cy="1402675"/>
      </dsp:txXfrm>
    </dsp:sp>
    <dsp:sp modelId="{C6E78017-6DDE-AE49-B1E4-1FBE7FC98E99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5">
            <a:hueOff val="500910"/>
            <a:satOff val="25"/>
            <a:lumOff val="-22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Turning them into praise hounds.</a:t>
          </a:r>
        </a:p>
      </dsp:txBody>
      <dsp:txXfrm>
        <a:off x="5146089" y="343241"/>
        <a:ext cx="2337792" cy="1402675"/>
      </dsp:txXfrm>
    </dsp:sp>
    <dsp:sp modelId="{47003E26-C0CD-4C4B-96D9-AA083BBFD396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5">
            <a:hueOff val="751365"/>
            <a:satOff val="37"/>
            <a:lumOff val="-3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Not giving them chores.</a:t>
          </a:r>
        </a:p>
      </dsp:txBody>
      <dsp:txXfrm>
        <a:off x="7717661" y="343241"/>
        <a:ext cx="2337792" cy="1402675"/>
      </dsp:txXfrm>
    </dsp:sp>
    <dsp:sp modelId="{61040AE6-4436-0D4C-8CA0-F9225B8AE31E}">
      <dsp:nvSpPr>
        <dsp:cNvPr id="0" name=""/>
        <dsp:cNvSpPr/>
      </dsp:nvSpPr>
      <dsp:spPr>
        <a:xfrm>
          <a:off x="1288732" y="1979695"/>
          <a:ext cx="2337792" cy="1402675"/>
        </a:xfrm>
        <a:prstGeom prst="rect">
          <a:avLst/>
        </a:prstGeom>
        <a:solidFill>
          <a:schemeClr val="accent5">
            <a:hueOff val="1001820"/>
            <a:satOff val="49"/>
            <a:lumOff val="-45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Over-programming them.</a:t>
          </a:r>
        </a:p>
      </dsp:txBody>
      <dsp:txXfrm>
        <a:off x="1288732" y="1979695"/>
        <a:ext cx="2337792" cy="1402675"/>
      </dsp:txXfrm>
    </dsp:sp>
    <dsp:sp modelId="{C85DF9B5-29F9-334F-A80D-9E815FFA44D8}">
      <dsp:nvSpPr>
        <dsp:cNvPr id="0" name=""/>
        <dsp:cNvSpPr/>
      </dsp:nvSpPr>
      <dsp:spPr>
        <a:xfrm>
          <a:off x="3860303" y="1979695"/>
          <a:ext cx="2337792" cy="1402675"/>
        </a:xfrm>
        <a:prstGeom prst="rect">
          <a:avLst/>
        </a:prstGeom>
        <a:solidFill>
          <a:schemeClr val="accent5">
            <a:hueOff val="1252275"/>
            <a:satOff val="62"/>
            <a:lumOff val="-57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6. Being a friend and not a parent.  (Or teacher)</a:t>
          </a:r>
        </a:p>
      </dsp:txBody>
      <dsp:txXfrm>
        <a:off x="3860303" y="1979695"/>
        <a:ext cx="2337792" cy="1402675"/>
      </dsp:txXfrm>
    </dsp:sp>
    <dsp:sp modelId="{C46FF372-06F1-6243-8B97-61E91A9DC9D0}">
      <dsp:nvSpPr>
        <dsp:cNvPr id="0" name=""/>
        <dsp:cNvSpPr/>
      </dsp:nvSpPr>
      <dsp:spPr>
        <a:xfrm>
          <a:off x="6431875" y="1979695"/>
          <a:ext cx="2337792" cy="1402675"/>
        </a:xfrm>
        <a:prstGeom prst="rect">
          <a:avLst/>
        </a:prstGeom>
        <a:solidFill>
          <a:schemeClr val="accent5">
            <a:hueOff val="1502730"/>
            <a:satOff val="74"/>
            <a:lumOff val="-6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7. Not letting them fail.</a:t>
          </a:r>
        </a:p>
      </dsp:txBody>
      <dsp:txXfrm>
        <a:off x="6431875" y="1979695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FC62E-EF4A-0440-B09A-C5020549E63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D866-E4FE-C949-9752-3514ABAF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D866-E4FE-C949-9752-3514ABAF4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1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FD866-E4FE-C949-9752-3514ABAF4F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11/16/23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9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0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0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mring.com/how-to-get-unstuck/" TargetMode="External"/><Relationship Id="rId3" Type="http://schemas.openxmlformats.org/officeDocument/2006/relationships/hyperlink" Target="http://www2.edc.org/makingmath/handbook/teacher/StuckAndUnstuck/StuckAndUnstuck.asp" TargetMode="External"/><Relationship Id="rId7" Type="http://schemas.openxmlformats.org/officeDocument/2006/relationships/hyperlink" Target="https://logicaloperations.com/insights/blog/829/unstuck-your-virtual-student/" TargetMode="External"/><Relationship Id="rId12" Type="http://schemas.openxmlformats.org/officeDocument/2006/relationships/image" Target="../media/image60.png"/><Relationship Id="rId2" Type="http://schemas.openxmlformats.org/officeDocument/2006/relationships/hyperlink" Target="https://blog.brookespublishing.com/how-to-get-students-unstuck-on-target-an-executive-function-q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glifejournal.com/blogs/blog/struggle-is-important" TargetMode="External"/><Relationship Id="rId11" Type="http://schemas.openxmlformats.org/officeDocument/2006/relationships/image" Target="../media/image59.jpeg"/><Relationship Id="rId5" Type="http://schemas.openxmlformats.org/officeDocument/2006/relationships/hyperlink" Target="https://www.pinterest.com.mx/pin/141441244537207163/" TargetMode="External"/><Relationship Id="rId10" Type="http://schemas.openxmlformats.org/officeDocument/2006/relationships/image" Target="../media/image58.jpeg"/><Relationship Id="rId4" Type="http://schemas.openxmlformats.org/officeDocument/2006/relationships/hyperlink" Target="https://www.edutopia.org/article/writing-getting-students-unstuck" TargetMode="External"/><Relationship Id="rId9" Type="http://schemas.openxmlformats.org/officeDocument/2006/relationships/hyperlink" Target="https://pdo.ascd.org/LMSCourses/PD11OC115M/media/DI-Intro_M1_Reading_What_Is_DI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rmattzakreski" TargetMode="External"/><Relationship Id="rId2" Type="http://schemas.openxmlformats.org/officeDocument/2006/relationships/hyperlink" Target="mailto:drmatt@theneurodiversitycollectiv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://www.drmattzakreski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5143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63094-9B7A-4D47-B544-1565FDBA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3026" y="1879857"/>
            <a:ext cx="5716338" cy="3042706"/>
          </a:xfrm>
        </p:spPr>
        <p:txBody>
          <a:bodyPr>
            <a:normAutofit/>
          </a:bodyPr>
          <a:lstStyle/>
          <a:p>
            <a:r>
              <a:rPr lang="en-US" sz="4600" dirty="0"/>
              <a:t>They Just </a:t>
            </a:r>
            <a:r>
              <a:rPr lang="en-US" sz="4600" b="1" u="sng" dirty="0"/>
              <a:t>Won’t Do it</a:t>
            </a:r>
            <a:r>
              <a:rPr lang="en-US" sz="4600" dirty="0"/>
              <a:t>: </a:t>
            </a:r>
            <a:br>
              <a:rPr lang="en-US" sz="4600" dirty="0"/>
            </a:br>
            <a:r>
              <a:rPr lang="en-US" sz="4600" dirty="0"/>
              <a:t>Getting Neurodivergent Kids “Unstuck”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4F638-7CA7-D444-B669-56E6790EE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969752"/>
            <a:ext cx="5355264" cy="66328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      Matthew J. Zakreski, PsyD</a:t>
            </a:r>
          </a:p>
        </p:txBody>
      </p: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50" name="Straight Connector 5149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" name="Straight Connector 5151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4" name="Straight Connector 5153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tting Unstuck: The Challenge of Change - Dr Mitch Keil">
            <a:extLst>
              <a:ext uri="{FF2B5EF4-FFF2-40B4-BE49-F238E27FC236}">
                <a16:creationId xmlns:a16="http://schemas.microsoft.com/office/drawing/2014/main" id="{D5DC2159-0E35-733B-5366-7E37BD6F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14" y="1691730"/>
            <a:ext cx="4703664" cy="35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1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UGHAN Grayvik 15-in Steel Crowbar in the Crowbars &amp; Pry Bars department  at Lowes.com">
            <a:extLst>
              <a:ext uri="{FF2B5EF4-FFF2-40B4-BE49-F238E27FC236}">
                <a16:creationId xmlns:a16="http://schemas.microsoft.com/office/drawing/2014/main" id="{4C84DC7B-CD41-55C4-99D3-2C82C9B7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979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F2F8F-3788-2AFD-ABF4-245A5D1B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The C.R.O.W.B.A.R. Technique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3AA2-5148-4AF6-E869-B2D8041F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25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CB30E-4A20-993D-F12D-90FB711F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Best. Acronym. Ever.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4D27749-C132-B46A-4A2E-F772FB575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02511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52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F041-B4CE-FBB5-C74D-DED8C6AF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-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8D2905-A582-561A-469C-7218A31DD2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80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50" name="Picture 2" descr="Fundamental Attribution Error: Examples and How to Overcome">
            <a:extLst>
              <a:ext uri="{FF2B5EF4-FFF2-40B4-BE49-F238E27FC236}">
                <a16:creationId xmlns:a16="http://schemas.microsoft.com/office/drawing/2014/main" id="{163E06B0-55E9-EC79-231A-3F5F1878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713" y="1622265"/>
            <a:ext cx="4572418" cy="36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99AE9-30A9-132F-359D-11092EDF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Fundamental Attribution Error (FAE)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6B70-79F3-DC38-FC1E-CAF82D49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 fontScale="85000" lnSpcReduction="10000"/>
          </a:bodyPr>
          <a:lstStyle/>
          <a:p>
            <a:r>
              <a:rPr lang="en-US" sz="2000" b="0" i="0" dirty="0">
                <a:effectLst/>
                <a:latin typeface="Trade Gothic W01 Roman"/>
              </a:rPr>
              <a:t>The </a:t>
            </a:r>
            <a:r>
              <a:rPr lang="en-US" sz="2000" b="0" i="0" dirty="0">
                <a:effectLst/>
                <a:latin typeface="Trade Gothic W01 Bold 2"/>
              </a:rPr>
              <a:t>fundamental attribution error</a:t>
            </a:r>
            <a:r>
              <a:rPr lang="en-US" sz="2000" b="0" i="0" dirty="0">
                <a:effectLst/>
                <a:latin typeface="Trade Gothic W01 Roman"/>
              </a:rPr>
              <a:t> refers to an individual's tendency to attribute another's actions to their character or personality, while attributing their behavior to external </a:t>
            </a:r>
            <a:r>
              <a:rPr lang="en-US" sz="2000" b="1" i="0" u="sng" dirty="0">
                <a:effectLst/>
                <a:latin typeface="Trade Gothic W01 Roman"/>
              </a:rPr>
              <a:t>situational</a:t>
            </a:r>
            <a:r>
              <a:rPr lang="en-US" sz="2000" b="0" i="0" dirty="0">
                <a:effectLst/>
                <a:latin typeface="Trade Gothic W01 Roman"/>
              </a:rPr>
              <a:t> factors outside of their control. </a:t>
            </a:r>
          </a:p>
          <a:p>
            <a:pPr lvl="1"/>
            <a:r>
              <a:rPr lang="en-US" sz="2000" dirty="0">
                <a:latin typeface="Trade Gothic W01 Roman"/>
              </a:rPr>
              <a:t>Who here has ever procrastinated on a big project?  </a:t>
            </a:r>
          </a:p>
          <a:p>
            <a:pPr lvl="1"/>
            <a:r>
              <a:rPr lang="en-US" sz="2000" dirty="0">
                <a:latin typeface="Trade Gothic W01 Roman"/>
              </a:rPr>
              <a:t>Who here has ever had an excuse for that procrastination?</a:t>
            </a:r>
          </a:p>
          <a:p>
            <a:r>
              <a:rPr lang="en-US" sz="2000" dirty="0"/>
              <a:t>Context has a huge impact on our behavior!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46EAF-5AD9-817A-238A-A9BE03A2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R – Rationality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8B253B6-61AE-2971-E223-5A526943A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80587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7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D9B73-E210-584B-B777-9B070EFE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9" y="875324"/>
            <a:ext cx="3946505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What anxiety looks like in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F34A-6717-1F44-B59A-7C312ED85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83217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Anger (especially at little things)</a:t>
            </a:r>
          </a:p>
          <a:p>
            <a:r>
              <a:rPr lang="en-US" sz="2000" dirty="0"/>
              <a:t>Difficulty sleeping (at home) or settling (in class)</a:t>
            </a:r>
          </a:p>
          <a:p>
            <a:r>
              <a:rPr lang="en-US" sz="2000" dirty="0"/>
              <a:t>Defiance </a:t>
            </a:r>
          </a:p>
          <a:p>
            <a:r>
              <a:rPr lang="en-US" sz="2000" dirty="0"/>
              <a:t>Explosions (may “come out of nowhere”)</a:t>
            </a:r>
          </a:p>
          <a:p>
            <a:r>
              <a:rPr lang="en-US" sz="2000" dirty="0"/>
              <a:t>Lack of focus</a:t>
            </a:r>
          </a:p>
          <a:p>
            <a:r>
              <a:rPr lang="en-US" sz="2000" dirty="0"/>
              <a:t>Overplanning </a:t>
            </a:r>
          </a:p>
          <a:p>
            <a:r>
              <a:rPr lang="en-US" sz="2000" dirty="0"/>
              <a:t>Avoidance – finding reasons not to</a:t>
            </a:r>
          </a:p>
          <a:p>
            <a:r>
              <a:rPr lang="en-US" sz="2000" dirty="0"/>
              <a:t>Negativity “I can’t so I won’t”</a:t>
            </a:r>
          </a:p>
          <a:p>
            <a:r>
              <a:rPr lang="en-US" sz="2000" dirty="0"/>
              <a:t>Focus on the future </a:t>
            </a:r>
          </a:p>
          <a:p>
            <a:r>
              <a:rPr lang="en-US" sz="2000" dirty="0"/>
              <a:t>Procrastination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994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B607-C4C9-3244-A8A4-D2261626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O – Out of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B8CD-043F-0C06-D078-CC3969E9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000"/>
              <a:t>Kids are very sensitive to their environments and changes to them</a:t>
            </a:r>
          </a:p>
          <a:p>
            <a:pPr lvl="1"/>
            <a:r>
              <a:rPr lang="en-US" sz="2000"/>
              <a:t>May not be able to articulate those feelings</a:t>
            </a:r>
          </a:p>
          <a:p>
            <a:r>
              <a:rPr lang="en-US" sz="2000"/>
              <a:t>People control what they can control, when they can control </a:t>
            </a:r>
          </a:p>
          <a:p>
            <a:r>
              <a:rPr lang="en-US" sz="2000"/>
              <a:t>Kids have relatively little control in their lives – so where do they express their control?</a:t>
            </a:r>
          </a:p>
          <a:p>
            <a:r>
              <a:rPr lang="en-US" sz="2000"/>
              <a:t>Arguing is a way of control – predictable vs. unknown</a:t>
            </a:r>
          </a:p>
        </p:txBody>
      </p:sp>
    </p:spTree>
    <p:extLst>
      <p:ext uri="{BB962C8B-B14F-4D97-AF65-F5344CB8AC3E}">
        <p14:creationId xmlns:p14="http://schemas.microsoft.com/office/powerpoint/2010/main" val="328134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12" name="Straight Connector 411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3" name="Straight Connector 411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4" name="Straight Connector 411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DD7D6-B62F-1954-968D-0E37A7B1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Arguing!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771B-BFFE-58DE-01B1-F5E8916C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>
                <a:solidFill>
                  <a:schemeClr val="bg1"/>
                </a:solidFill>
              </a:rPr>
              <a:t>Who wants to argue with me?</a:t>
            </a:r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28" name="Straight Connector 412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0" name="Straight Connector 412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Straight Connector 413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rgument Quotes And Sayings. QuotesGram">
            <a:extLst>
              <a:ext uri="{FF2B5EF4-FFF2-40B4-BE49-F238E27FC236}">
                <a16:creationId xmlns:a16="http://schemas.microsoft.com/office/drawing/2014/main" id="{1A05B725-84F3-235B-6D63-E1D49F09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398" y="645106"/>
            <a:ext cx="4632581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1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4641-D36C-F9E2-5962-3A1F0820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– Work, Differentiated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056239-7A41-4B4C-127E-CBC5FDC0FB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449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87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4525-F724-5B4D-88B4-288AD3EF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86B3-9835-7040-8091-F6638AC1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146" name="Picture 2" descr="Steps for Teachers &amp;amp; Site Leaders to Apply Differentiated Instruction -  Illuminate Education">
            <a:extLst>
              <a:ext uri="{FF2B5EF4-FFF2-40B4-BE49-F238E27FC236}">
                <a16:creationId xmlns:a16="http://schemas.microsoft.com/office/drawing/2014/main" id="{24D4CADA-C0B9-C740-A422-D1096E85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850" y="0"/>
            <a:ext cx="824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7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DF46-4D76-EE90-D8D1-A3C63AD8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3" y="557189"/>
            <a:ext cx="3623613" cy="5567891"/>
          </a:xfrm>
        </p:spPr>
        <p:txBody>
          <a:bodyPr>
            <a:normAutofit/>
          </a:bodyPr>
          <a:lstStyle/>
          <a:p>
            <a:r>
              <a:rPr lang="en-US" sz="5200" dirty="0"/>
              <a:t>Who am I?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1C4F3C-0C70-F659-AF58-D2BC225837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85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7348-9A74-3644-B19F-04F5A4FD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Creating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6390D-57A1-9C4D-85E1-9B199365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773350"/>
            <a:ext cx="4803113" cy="353674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000" dirty="0"/>
              <a:t>Mihaly Csikszentmihalyi </a:t>
            </a:r>
          </a:p>
          <a:p>
            <a:r>
              <a:rPr lang="en-US" sz="2000" dirty="0"/>
              <a:t>A highly focused mental state that is conducive to productivity (“in the zone”)</a:t>
            </a:r>
          </a:p>
          <a:p>
            <a:pPr lvl="1"/>
            <a:r>
              <a:rPr lang="en-US" sz="1600" dirty="0"/>
              <a:t>Runners high</a:t>
            </a:r>
          </a:p>
          <a:p>
            <a:pPr lvl="1"/>
            <a:r>
              <a:rPr lang="en-US" sz="1600" dirty="0"/>
              <a:t>What do you like doing?</a:t>
            </a:r>
          </a:p>
          <a:p>
            <a:pPr lvl="1"/>
            <a:r>
              <a:rPr lang="en-US" sz="1600" dirty="0"/>
              <a:t>Time goes away</a:t>
            </a:r>
          </a:p>
          <a:p>
            <a:r>
              <a:rPr lang="en-US" sz="2000" dirty="0"/>
              <a:t>Seeking intrinsic motivation – we are doing this because we want to and because we are enjoying it</a:t>
            </a:r>
          </a:p>
          <a:p>
            <a:r>
              <a:rPr lang="en-US" sz="2000" dirty="0"/>
              <a:t>Challenge and skill level must match</a:t>
            </a:r>
          </a:p>
          <a:p>
            <a:r>
              <a:rPr lang="en-US" sz="2000" dirty="0"/>
              <a:t>Flow undoes getting stuck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5E0E3-C203-8A4F-A35A-750A68B91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926" y="335151"/>
            <a:ext cx="6388274" cy="61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3065E-EFCB-5A2D-703D-B3728BF6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 - Behavior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EF210A-FB01-9912-FE46-C5A209AF1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3800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28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Rectangle 922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55" name="Rectangle 922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56" name="Rectangle 922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257" name="Rectangle 922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258" name="Group 923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232" name="Straight Connector 923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3" name="Straight Connector 923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4" name="Straight Connector 923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59" name="Rectangle 923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0" name="Rectangle 923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1" name="Rectangle 923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a Hoa Hoola - Caring Adults">
            <a:extLst>
              <a:ext uri="{FF2B5EF4-FFF2-40B4-BE49-F238E27FC236}">
                <a16:creationId xmlns:a16="http://schemas.microsoft.com/office/drawing/2014/main" id="{19AEF6CD-D17F-776C-91CC-4538A39C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715089"/>
            <a:ext cx="6202238" cy="54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2" name="Rectangle 924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63" name="Rectangle 924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C43E-E5B4-73B8-82BF-76CDE0D9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chemeClr val="bg1"/>
                </a:solidFill>
              </a:rPr>
              <a:t>The Coercive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144F-410C-5C46-4DE3-A9D4FBBCB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225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64" name="Rectangle 924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65" name="Straight Connector 924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6" name="Straight Connector 924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7" name="Straight Connector 925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4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isconsin State Patrol is recruiting for troopers, inspectors; recruits  paid $21/hour">
            <a:extLst>
              <a:ext uri="{FF2B5EF4-FFF2-40B4-BE49-F238E27FC236}">
                <a16:creationId xmlns:a16="http://schemas.microsoft.com/office/drawing/2014/main" id="{BB020587-030A-3431-24EC-8E31E749B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958EF-28C1-AC06-0E14-D449CBEC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/>
              <a:t>Consequences over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3096-8EC2-C4C8-8B7B-6063A0FC2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r>
              <a:rPr lang="en-US"/>
              <a:t>Punishment doesn’t work!  (At least not how we think it does)</a:t>
            </a:r>
          </a:p>
          <a:p>
            <a:pPr lvl="1"/>
            <a:r>
              <a:rPr lang="en-US"/>
              <a:t>We get frustrated</a:t>
            </a:r>
          </a:p>
          <a:p>
            <a:pPr lvl="1"/>
            <a:r>
              <a:rPr lang="en-US"/>
              <a:t>Punishment is about US (Consequences are about the kids)</a:t>
            </a:r>
          </a:p>
          <a:p>
            <a:r>
              <a:rPr lang="en-US"/>
              <a:t>Natural consequences – </a:t>
            </a:r>
          </a:p>
          <a:p>
            <a:pPr lvl="1"/>
            <a:r>
              <a:rPr lang="en-US"/>
              <a:t>work at home</a:t>
            </a:r>
          </a:p>
          <a:p>
            <a:pPr lvl="1"/>
            <a:r>
              <a:rPr lang="en-US"/>
              <a:t>Potentially failing a test</a:t>
            </a:r>
          </a:p>
          <a:p>
            <a:pPr lvl="1"/>
            <a:endParaRPr lang="en-US"/>
          </a:p>
          <a:p>
            <a:r>
              <a:rPr lang="en-US"/>
              <a:t>Speed trap</a:t>
            </a:r>
          </a:p>
        </p:txBody>
      </p:sp>
    </p:spTree>
    <p:extLst>
      <p:ext uri="{BB962C8B-B14F-4D97-AF65-F5344CB8AC3E}">
        <p14:creationId xmlns:p14="http://schemas.microsoft.com/office/powerpoint/2010/main" val="18662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5F85-9CC6-4775-6094-E78D829E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A - Alternatives</a:t>
            </a:r>
          </a:p>
        </p:txBody>
      </p:sp>
      <p:sp>
        <p:nvSpPr>
          <p:cNvPr id="6151" name="Rectangle 615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146" name="Picture 2" descr="Monty Hall problem - Wikipedia">
            <a:extLst>
              <a:ext uri="{FF2B5EF4-FFF2-40B4-BE49-F238E27FC236}">
                <a16:creationId xmlns:a16="http://schemas.microsoft.com/office/drawing/2014/main" id="{9B8F547A-A497-96B3-8608-94F9003A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2210317"/>
            <a:ext cx="4414438" cy="24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3ED6-13B8-6740-2AE2-D67E0215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966586"/>
            <a:ext cx="4957554" cy="4068453"/>
          </a:xfrm>
        </p:spPr>
        <p:txBody>
          <a:bodyPr>
            <a:normAutofit/>
          </a:bodyPr>
          <a:lstStyle/>
          <a:p>
            <a:r>
              <a:rPr lang="en-US" dirty="0"/>
              <a:t>Getting stuck has its roots in ANXIETY – fight or flight responses in students and us</a:t>
            </a:r>
          </a:p>
          <a:p>
            <a:r>
              <a:rPr lang="en-US" dirty="0"/>
              <a:t>Third Door – not just dig in or give in.</a:t>
            </a:r>
          </a:p>
          <a:p>
            <a:r>
              <a:rPr lang="en-US" dirty="0"/>
              <a:t>Step out of the conflict cycle</a:t>
            </a:r>
          </a:p>
          <a:p>
            <a:r>
              <a:rPr lang="en-US" dirty="0"/>
              <a:t>Remember, we are playing the long game – whatever gets done is a step in the right direction</a:t>
            </a:r>
          </a:p>
          <a:p>
            <a:r>
              <a:rPr lang="en-US" dirty="0"/>
              <a:t>What else can we do?</a:t>
            </a:r>
          </a:p>
          <a:p>
            <a:pPr lvl="1"/>
            <a:r>
              <a:rPr lang="en-US" dirty="0"/>
              <a:t>Bored/Break Box</a:t>
            </a:r>
          </a:p>
          <a:p>
            <a:pPr lvl="1"/>
            <a:r>
              <a:rPr lang="en-US" dirty="0"/>
              <a:t>Move your body</a:t>
            </a:r>
          </a:p>
          <a:p>
            <a:pPr lvl="1"/>
            <a:r>
              <a:rPr lang="en-US" dirty="0"/>
              <a:t>Do support 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A653-84D9-83CA-9090-512BCE45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Phrases to Use When You Hear “I Can’t!!!!”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DDC52B-E95D-3FD7-66EA-86C126AE4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86534"/>
              </p:ext>
            </p:extLst>
          </p:nvPr>
        </p:nvGraphicFramePr>
        <p:xfrm>
          <a:off x="1066800" y="1777761"/>
          <a:ext cx="10058400" cy="4385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74134019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9808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Instead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5221"/>
                  </a:ext>
                </a:extLst>
              </a:tr>
              <a:tr h="1083114">
                <a:tc>
                  <a:txBody>
                    <a:bodyPr/>
                    <a:lstStyle/>
                    <a:p>
                      <a:r>
                        <a:rPr lang="en-US" dirty="0"/>
                        <a:t>“Yes, You Can!!!”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“This is definitely hard to do.  You’ve done a lot of hard things in the past, too.  And this is really hard right now.”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69787"/>
                  </a:ext>
                </a:extLst>
              </a:tr>
              <a:tr h="1114817">
                <a:tc>
                  <a:txBody>
                    <a:bodyPr/>
                    <a:lstStyle/>
                    <a:p>
                      <a:r>
                        <a:rPr lang="en-US" dirty="0"/>
                        <a:t>“Ask [adult] to help you.”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”Do you want to keep trying or ask for help?”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61588"/>
                  </a:ext>
                </a:extLst>
              </a:tr>
              <a:tr h="1102290">
                <a:tc>
                  <a:txBody>
                    <a:bodyPr/>
                    <a:lstStyle/>
                    <a:p>
                      <a:r>
                        <a:rPr lang="en-US" dirty="0"/>
                        <a:t>“Move over, I’ll do it.”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“What resources do you have available to help you do this?”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88489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r>
                        <a:rPr lang="en-US" dirty="0"/>
                        <a:t>“Positive vibes only!!!”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“This looks like it’s frustrating you.  Let’s take a break together.”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6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9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307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Step-by-step: How to finish, paint or varnish a door - Door Superstore Help  &amp; Advice">
            <a:extLst>
              <a:ext uri="{FF2B5EF4-FFF2-40B4-BE49-F238E27FC236}">
                <a16:creationId xmlns:a16="http://schemas.microsoft.com/office/drawing/2014/main" id="{B7CC317F-7398-EB1B-4D6A-98CDDC2C7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6512" b="-2"/>
          <a:stretch/>
        </p:blipFill>
        <p:spPr bwMode="auto">
          <a:xfrm>
            <a:off x="234696" y="237744"/>
            <a:ext cx="399618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E692F-4063-381C-4C0F-CDD24C48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R -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ECAE-65AC-9EFA-7E27-707014FD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066795"/>
            <a:ext cx="6280826" cy="3968245"/>
          </a:xfrm>
        </p:spPr>
        <p:txBody>
          <a:bodyPr>
            <a:normAutofit/>
          </a:bodyPr>
          <a:lstStyle/>
          <a:p>
            <a:r>
              <a:rPr lang="en-US" sz="2000" dirty="0"/>
              <a:t>All students do better when they feel like they are seen, understood, liked, and valued </a:t>
            </a:r>
          </a:p>
          <a:p>
            <a:r>
              <a:rPr lang="en-US" sz="2000" dirty="0"/>
              <a:t>Teaching/therapy/coaching is an inherently personal act</a:t>
            </a:r>
          </a:p>
          <a:p>
            <a:r>
              <a:rPr lang="en-US" sz="2000" dirty="0"/>
              <a:t>The relationship is like a bank account – you can make a withdrawal, but you need ”money”</a:t>
            </a:r>
          </a:p>
          <a:p>
            <a:r>
              <a:rPr lang="en-US" sz="2000" dirty="0"/>
              <a:t>You can get a kid to move without a relationship, but they hold the key – what happens if you try to open a door without a key?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2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1954-F2F6-3CEB-7836-893CC460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DF7F8-D79F-7B78-6988-C547082F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050" name="Picture 2" descr="Dean kicking in a door (gif) | Supernatural imagines, Jensen ackles  supernatural, Supernatural">
            <a:extLst>
              <a:ext uri="{FF2B5EF4-FFF2-40B4-BE49-F238E27FC236}">
                <a16:creationId xmlns:a16="http://schemas.microsoft.com/office/drawing/2014/main" id="{0CCC04FB-4DE6-5336-0683-023CF140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620897"/>
            <a:ext cx="9355367" cy="55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2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C6FA-915E-E16F-85F7-7E91AEB8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EDFD-AB57-78A0-4E44-E82BF4A9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CCC25FE-D011-F7ED-505A-918C5F9E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385"/>
            <a:ext cx="11725600" cy="68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2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A129A-324B-B941-BFCD-360685E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It’s Not Just the Kids!  Ways Adults keep our kids struggling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F85F6E-6CCD-FB4F-8A68-EF207E85D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18376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3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CAF0A-EB4D-6648-933D-81F74AE1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Goals for Today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BE630A-4312-437F-9566-4D2129A50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0255"/>
              </p:ext>
            </p:extLst>
          </p:nvPr>
        </p:nvGraphicFramePr>
        <p:xfrm>
          <a:off x="1473200" y="3060562"/>
          <a:ext cx="9269012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54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10 Valuable Lessons From 'Rich Dad, Poor Dad' - Loud Life">
            <a:extLst>
              <a:ext uri="{FF2B5EF4-FFF2-40B4-BE49-F238E27FC236}">
                <a16:creationId xmlns:a16="http://schemas.microsoft.com/office/drawing/2014/main" id="{9589B0BB-9754-2E47-8BAE-63992FA75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8" r="1" b="5581"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2678C-5B80-1544-8179-8D12DB98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What is getting stuck all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33F5-A5F8-8D47-8DE0-054E0AD14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600" dirty="0"/>
              <a:t>Avoiding failure (and the pain associated with it) however you possibly can.  </a:t>
            </a:r>
          </a:p>
          <a:p>
            <a:pPr lvl="1"/>
            <a:r>
              <a:rPr lang="en-US" sz="1600" dirty="0"/>
              <a:t>and when you’re a neurodivergent kid, you have many ways to avoid pain</a:t>
            </a:r>
          </a:p>
          <a:p>
            <a:pPr lvl="1"/>
            <a:r>
              <a:rPr lang="en-US" sz="1600" dirty="0"/>
              <a:t>And you’re probably way too experienced at failure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We need to NORMALIZE</a:t>
            </a:r>
          </a:p>
          <a:p>
            <a:pPr lvl="1"/>
            <a:r>
              <a:rPr lang="en-US" sz="1600" dirty="0"/>
              <a:t>Struggling</a:t>
            </a:r>
          </a:p>
          <a:p>
            <a:pPr lvl="1"/>
            <a:r>
              <a:rPr lang="en-US" sz="1600" dirty="0"/>
              <a:t>Trying and failing</a:t>
            </a:r>
          </a:p>
          <a:p>
            <a:pPr lvl="1"/>
            <a:r>
              <a:rPr lang="en-US" sz="1600" dirty="0"/>
              <a:t>Learning from our mistakes (F.A.I.L.)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7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184" name="Straight Connector 718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5" name="Straight Connector 718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6" name="Straight Connector 718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ltruism Can't Work • John P. McCaskey">
            <a:extLst>
              <a:ext uri="{FF2B5EF4-FFF2-40B4-BE49-F238E27FC236}">
                <a16:creationId xmlns:a16="http://schemas.microsoft.com/office/drawing/2014/main" id="{C7223A7A-AEF1-B953-6C42-F1C016ED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1" y="10"/>
            <a:ext cx="121919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0" name="Rectangle 7189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66D56-F1B8-4D7F-95AB-D97F55A3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22" y="1179739"/>
            <a:ext cx="9443357" cy="275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/>
              <a:t>Let’s Play a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BCF7-4530-F62D-3840-31EAD78BC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32761"/>
            <a:ext cx="9144000" cy="9432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98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2145-6D74-1447-B5DA-7BE0A3BB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Techniques to 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3ED1DF-1518-4C02-A8AE-C185B23C3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32496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862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5EFA-E3D3-754E-9B9F-DA4642CB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ask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4405F80-13D3-4845-86EA-F04631D9F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247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91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C562-BD38-205F-9F32-A0043C2A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415F-802B-1E1F-61D9-DA19AA99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9C612-B598-61D0-B539-DCFA6609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55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10 Quotes from How to Get Unstuck | by Aaron Shamp | Medium">
            <a:extLst>
              <a:ext uri="{FF2B5EF4-FFF2-40B4-BE49-F238E27FC236}">
                <a16:creationId xmlns:a16="http://schemas.microsoft.com/office/drawing/2014/main" id="{A5E6C6B8-A72E-F841-99FE-6B2924AA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079" y="-139752"/>
            <a:ext cx="6997751" cy="69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0818F-96BC-6842-BA76-C817A06E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434862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/>
              <a:t>What happened to Bryce?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80C5E-D856-0240-A415-7B147F4F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3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1B760-8877-3132-72AD-93968AAC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Takeaways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0C6B5D-A160-540C-9E0B-83EEFE463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59135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01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F83A283-E546-44AF-9CEE-7C5EA258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19999D7-48EA-4DE8-99D3-56469192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507245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18A3-9840-4F46-9065-F9C436B0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BE09-1CE8-5447-AB6F-F95FB9275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https://blog.brookespublishing.com/how-to-get-students-unstuck-on-target-an-executive-function-qa/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http://www2.edc.org/makingmath/handbook/teacher/StuckAndUnstuck/StuckAndUnstuck.asp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https://www.edutopia.org/article/writing-getting-students-unstuck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https://www.pinterest.com.mx/pin/141441244537207163/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https://biglifejournal.com/blogs/blog/struggle-is-important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https://logicaloperations.com/insights/blog/829/unstuck-your-virtual-student/</a:t>
            </a:r>
            <a:r>
              <a:rPr lang="en-US" dirty="0"/>
              <a:t> (For virtual learners!)</a:t>
            </a:r>
          </a:p>
          <a:p>
            <a:r>
              <a:rPr lang="en-US" dirty="0">
                <a:hlinkClick r:id="rId8"/>
              </a:rPr>
              <a:t>https://www.jmring.com/how-to-get-unstuck/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https://pdo.ascd.org/LMSCourses/PD11OC115M/media/DI-Intro_M1_Reading_What_Is_DI.pdf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EA0FEA3-230A-48E7-B24C-D648EA34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46" y="374904"/>
            <a:ext cx="717804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196" name="Picture 4" descr="Getting Unstuck • Audio CDs">
            <a:extLst>
              <a:ext uri="{FF2B5EF4-FFF2-40B4-BE49-F238E27FC236}">
                <a16:creationId xmlns:a16="http://schemas.microsoft.com/office/drawing/2014/main" id="{B133387D-A744-3E4C-9032-221959A0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7833571" y="237744"/>
            <a:ext cx="2024804" cy="3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Wisdom of Getting Unstuck: How to emerge from and avoid the muddy  middle: Shimshon Meir Frankel: 9781952370137: Amazon.com: Books">
            <a:extLst>
              <a:ext uri="{FF2B5EF4-FFF2-40B4-BE49-F238E27FC236}">
                <a16:creationId xmlns:a16="http://schemas.microsoft.com/office/drawing/2014/main" id="{FBDB8078-F705-614B-9D9A-0E366321C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9944100" y="237744"/>
            <a:ext cx="2019300" cy="3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ver art">
            <a:extLst>
              <a:ext uri="{FF2B5EF4-FFF2-40B4-BE49-F238E27FC236}">
                <a16:creationId xmlns:a16="http://schemas.microsoft.com/office/drawing/2014/main" id="{5917E3F3-6425-0143-B0EA-BE29B6CF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7833572" y="3533774"/>
            <a:ext cx="4129828" cy="30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54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9F1FE-4950-B74B-B72E-931649A2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FD07-3C08-7740-9FA9-BAD2F882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715386" cy="35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Feel free to reach out to me with more questions at:</a:t>
            </a:r>
          </a:p>
          <a:p>
            <a:pPr marL="0" indent="0">
              <a:buNone/>
            </a:pPr>
            <a:r>
              <a:rPr lang="en-US" sz="1800">
                <a:hlinkClick r:id="rId2"/>
              </a:rPr>
              <a:t>drmatt@theneurodiversitycollective.com</a:t>
            </a:r>
            <a:r>
              <a:rPr lang="en-US" sz="1800"/>
              <a:t> </a:t>
            </a:r>
          </a:p>
          <a:p>
            <a:pPr marL="0" indent="0">
              <a:buNone/>
            </a:pPr>
            <a:r>
              <a:rPr lang="en-US" sz="1800">
                <a:hlinkClick r:id="rId3"/>
              </a:rPr>
              <a:t>www.Facebook.com/drmattzakreski</a:t>
            </a:r>
            <a:endParaRPr lang="en-US" sz="1800"/>
          </a:p>
          <a:p>
            <a:pPr marL="0" indent="0">
              <a:buNone/>
            </a:pPr>
            <a:r>
              <a:rPr lang="en-US" sz="1800">
                <a:hlinkClick r:id="rId4"/>
              </a:rPr>
              <a:t>www.Drmattzakreski.com</a:t>
            </a:r>
            <a:endParaRPr lang="en-US" sz="1800"/>
          </a:p>
          <a:p>
            <a:pPr marL="0" indent="0">
              <a:buNone/>
            </a:pPr>
            <a:r>
              <a:rPr lang="en-US"/>
              <a:t>  </a:t>
            </a:r>
            <a:endParaRPr lang="en-US" dirty="0"/>
          </a:p>
        </p:txBody>
      </p:sp>
      <p:pic>
        <p:nvPicPr>
          <p:cNvPr id="1028" name="Picture 4" descr="ADHD-Task-Paralysis-Freeze-To-Do-List-Get-It-Done">
            <a:extLst>
              <a:ext uri="{FF2B5EF4-FFF2-40B4-BE49-F238E27FC236}">
                <a16:creationId xmlns:a16="http://schemas.microsoft.com/office/drawing/2014/main" id="{4B76203B-4CB6-999F-8CA9-7C1A40E4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7" y="16956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12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D43A-0C22-BF42-97E5-B4DD42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000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CD79-E965-8740-A518-60B3A177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457739"/>
            <a:ext cx="10790714" cy="52611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Albert, R. S.; Runco, M. A. (1999). "A History of Research on Creativity". In Sternberg, R. J. (ed.). </a:t>
            </a:r>
            <a:r>
              <a:rPr lang="en-US" i="1" dirty="0"/>
              <a:t>Handbook of Creativity</a:t>
            </a:r>
            <a:r>
              <a:rPr lang="en-US" dirty="0"/>
              <a:t>. Cambridge University Press.</a:t>
            </a:r>
          </a:p>
          <a:p>
            <a:r>
              <a:rPr lang="en-US" dirty="0"/>
              <a:t>Averill, James R. (February 1999). "Individual Differences in Emotional Creativity: Structure and Correlates". </a:t>
            </a:r>
            <a:r>
              <a:rPr lang="en-US" i="1" dirty="0"/>
              <a:t>Journal of Personality</a:t>
            </a:r>
            <a:r>
              <a:rPr lang="en-US" dirty="0"/>
              <a:t>. </a:t>
            </a:r>
            <a:r>
              <a:rPr lang="en-US" b="1" dirty="0"/>
              <a:t>67</a:t>
            </a:r>
            <a:r>
              <a:rPr lang="en-US" dirty="0"/>
              <a:t> (2): 331–371</a:t>
            </a:r>
          </a:p>
          <a:p>
            <a:r>
              <a:rPr lang="en-US" dirty="0"/>
              <a:t>Chai, H., &amp; </a:t>
            </a:r>
            <a:r>
              <a:rPr lang="en-US" dirty="0" err="1"/>
              <a:t>Altchuler</a:t>
            </a:r>
            <a:r>
              <a:rPr lang="en-US" dirty="0"/>
              <a:t>, S. (2020). “Getting unstuck”: An exploration of the reluctant readers and the impact of visualization strategies. </a:t>
            </a:r>
            <a:r>
              <a:rPr lang="en-US" i="1" dirty="0"/>
              <a:t>Reading Improvement</a:t>
            </a:r>
            <a:r>
              <a:rPr lang="en-US" dirty="0"/>
              <a:t>, </a:t>
            </a:r>
            <a:r>
              <a:rPr lang="en-US" i="1" dirty="0"/>
              <a:t>56</a:t>
            </a:r>
            <a:r>
              <a:rPr lang="en-US" dirty="0"/>
              <a:t>(4), 197-207.</a:t>
            </a:r>
          </a:p>
          <a:p>
            <a:r>
              <a:rPr lang="en-US" dirty="0"/>
              <a:t>Csikszentmihalyi, Mihaly (1996). </a:t>
            </a:r>
            <a:r>
              <a:rPr lang="en-US" i="1" dirty="0"/>
              <a:t>Creativity : Flow and the Psychology of Discovery and Invention.</a:t>
            </a:r>
            <a:r>
              <a:rPr lang="en-US" dirty="0"/>
              <a:t> New York: Harper Perennial.</a:t>
            </a:r>
          </a:p>
          <a:p>
            <a:r>
              <a:rPr lang="en-US" dirty="0" err="1"/>
              <a:t>Helie</a:t>
            </a:r>
            <a:r>
              <a:rPr lang="en-US" dirty="0"/>
              <a:t> S.; Sun R. (2010). "Incubation, insight, and creative problem solving: A unified theory and a connectionist model". </a:t>
            </a:r>
            <a:r>
              <a:rPr lang="en-US" i="1" dirty="0"/>
              <a:t>Psychological Review</a:t>
            </a:r>
            <a:r>
              <a:rPr lang="en-US" dirty="0"/>
              <a:t>. </a:t>
            </a:r>
            <a:r>
              <a:rPr lang="en-US" b="1" dirty="0"/>
              <a:t>117</a:t>
            </a:r>
            <a:r>
              <a:rPr lang="en-US" dirty="0"/>
              <a:t> (3): 994–1024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.</a:t>
            </a:r>
            <a:r>
              <a:rPr lang="en-US" dirty="0"/>
              <a:t>Kaufman, J. and </a:t>
            </a:r>
            <a:r>
              <a:rPr lang="en-US" dirty="0" err="1"/>
              <a:t>Beghetto</a:t>
            </a:r>
            <a:r>
              <a:rPr lang="en-US" dirty="0"/>
              <a:t>, R. A. (2009). "Beyond Big and Little: The Four C Model of Creativity". Review of General Psychology.  </a:t>
            </a:r>
            <a:r>
              <a:rPr lang="en-US" b="1" dirty="0"/>
              <a:t>13</a:t>
            </a:r>
            <a:r>
              <a:rPr lang="en-US" dirty="0"/>
              <a:t> (1): 1–12.</a:t>
            </a:r>
          </a:p>
          <a:p>
            <a:r>
              <a:rPr lang="en-US" dirty="0"/>
              <a:t>King, J. (2018). Getting Unstuck: Using the Conceptual Mapping Task as a Dynamic Supervision Tool for Trainees and Seasoned Counselors.</a:t>
            </a:r>
          </a:p>
          <a:p>
            <a:r>
              <a:rPr lang="en-US" dirty="0"/>
              <a:t>McCartney, R., </a:t>
            </a:r>
            <a:r>
              <a:rPr lang="en-US" dirty="0" err="1"/>
              <a:t>Eckerdal</a:t>
            </a:r>
            <a:r>
              <a:rPr lang="en-US" dirty="0"/>
              <a:t>, A., Mostrom, J. E., Sanders, K., &amp; Zander, C. (2007, June). Successful students' strategies for getting unstuck. In </a:t>
            </a:r>
            <a:r>
              <a:rPr lang="en-US" i="1" dirty="0"/>
              <a:t>Proceedings of the 12th annual SIGCSE conference on Innovation and technology in computer science education</a:t>
            </a:r>
            <a:r>
              <a:rPr lang="en-US" dirty="0"/>
              <a:t> (pp. 156-160).</a:t>
            </a:r>
          </a:p>
          <a:p>
            <a:r>
              <a:rPr lang="en-US" dirty="0"/>
              <a:t>Mumford, M. D. (2003). "Where have we been, where are we going? Taking stock in creativity research". </a:t>
            </a:r>
            <a:r>
              <a:rPr lang="en-US" i="1" dirty="0"/>
              <a:t>Creativity Research Journal</a:t>
            </a:r>
            <a:r>
              <a:rPr lang="en-US" dirty="0"/>
              <a:t>.  </a:t>
            </a:r>
            <a:r>
              <a:rPr lang="en-US" b="1" dirty="0"/>
              <a:t>15</a:t>
            </a:r>
            <a:r>
              <a:rPr lang="en-US" dirty="0"/>
              <a:t> (2–3): 107–120.</a:t>
            </a:r>
          </a:p>
          <a:p>
            <a:r>
              <a:rPr lang="en-US" dirty="0" err="1"/>
              <a:t>Naglieri</a:t>
            </a:r>
            <a:r>
              <a:rPr lang="en-US" dirty="0"/>
              <a:t>, J. A.; Kaufman, J. C. (2001). "Understanding intelligence, giftedness, and creativity using PASS theory". </a:t>
            </a:r>
            <a:r>
              <a:rPr lang="en-US" i="1" dirty="0"/>
              <a:t>Roeper Review</a:t>
            </a:r>
            <a:r>
              <a:rPr lang="en-US" dirty="0"/>
              <a:t>. </a:t>
            </a:r>
            <a:r>
              <a:rPr lang="en-US" b="1" dirty="0"/>
              <a:t>23</a:t>
            </a:r>
            <a:r>
              <a:rPr lang="en-US" dirty="0"/>
              <a:t> (3): 151–156</a:t>
            </a:r>
          </a:p>
          <a:p>
            <a:r>
              <a:rPr lang="en-US" dirty="0" err="1"/>
              <a:t>Renzulli</a:t>
            </a:r>
            <a:r>
              <a:rPr lang="en-US" dirty="0"/>
              <a:t>, J. S. (1978). "What makes giftedness? Reexamining a definition". </a:t>
            </a:r>
            <a:r>
              <a:rPr lang="en-US" i="1" dirty="0"/>
              <a:t>Phi Delta </a:t>
            </a:r>
            <a:r>
              <a:rPr lang="en-US" i="1" dirty="0" err="1"/>
              <a:t>Kappan</a:t>
            </a:r>
            <a:r>
              <a:rPr lang="en-US" dirty="0"/>
              <a:t>. </a:t>
            </a:r>
            <a:r>
              <a:rPr lang="en-US" b="1" dirty="0"/>
              <a:t>60</a:t>
            </a:r>
            <a:r>
              <a:rPr lang="en-US" dirty="0"/>
              <a:t>: 180–261.</a:t>
            </a:r>
          </a:p>
          <a:p>
            <a:r>
              <a:rPr lang="en-US" dirty="0"/>
              <a:t>Smith, S. M. (2011). "Incubation". In M. A. Runco; S. R. Pritzker (eds.). </a:t>
            </a:r>
            <a:r>
              <a:rPr lang="en-US" i="1" dirty="0"/>
              <a:t>Encyclopedia of Creativity Volume I</a:t>
            </a:r>
            <a:r>
              <a:rPr lang="en-US" dirty="0"/>
              <a:t> (2nd ed.). Academic Press. pp. 653–657</a:t>
            </a:r>
          </a:p>
          <a:p>
            <a:r>
              <a:rPr lang="en-US" dirty="0" err="1"/>
              <a:t>Trnka</a:t>
            </a:r>
            <a:r>
              <a:rPr lang="en-US" dirty="0"/>
              <a:t>, R.; </a:t>
            </a:r>
            <a:r>
              <a:rPr lang="en-US" dirty="0" err="1"/>
              <a:t>Zahradnik</a:t>
            </a:r>
            <a:r>
              <a:rPr lang="en-US" dirty="0"/>
              <a:t>, M. and </a:t>
            </a:r>
            <a:r>
              <a:rPr lang="en-US" dirty="0" err="1"/>
              <a:t>Kuška</a:t>
            </a:r>
            <a:r>
              <a:rPr lang="en-US" dirty="0"/>
              <a:t>, M. (2016).  Emotional creativity in real-life activities.  </a:t>
            </a:r>
            <a:r>
              <a:rPr lang="en-US" i="1" dirty="0"/>
              <a:t>Creativity Research Journal</a:t>
            </a:r>
            <a:r>
              <a:rPr lang="en-US" dirty="0"/>
              <a:t>. </a:t>
            </a:r>
            <a:r>
              <a:rPr lang="en-US" b="1" dirty="0"/>
              <a:t>28</a:t>
            </a:r>
            <a:r>
              <a:rPr lang="en-US" dirty="0"/>
              <a:t> (3): 348–356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1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rapy for ODD, Oppositional Defiant Disorder">
            <a:extLst>
              <a:ext uri="{FF2B5EF4-FFF2-40B4-BE49-F238E27FC236}">
                <a16:creationId xmlns:a16="http://schemas.microsoft.com/office/drawing/2014/main" id="{B56CE016-3EAD-AF8A-E97B-0AAF8615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E435E-3971-9E90-34AB-3F13899D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cap="all" spc="-1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EBA2-36F0-B152-C23D-3747A0C0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551031"/>
            <a:ext cx="5449479" cy="16634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spc="8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449B-E034-FB94-F3CD-DFC6EFBB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ECBE-FC47-C7C2-9BAD-3C1542CA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1562"/>
            <a:ext cx="10058400" cy="5201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If it was easy, your kids would have done it already.</a:t>
            </a:r>
          </a:p>
          <a:p>
            <a:pPr marL="0" indent="0" algn="ctr">
              <a:buNone/>
            </a:pPr>
            <a:r>
              <a:rPr lang="en-US" sz="7200" dirty="0"/>
              <a:t>#</a:t>
            </a:r>
            <a:r>
              <a:rPr lang="en-US" sz="7200" dirty="0" err="1"/>
              <a:t>drmatt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73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54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BE21F-2154-B3FD-7DBF-B0FC2774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Kids Get Stuck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476C-6AB5-9B0A-A0E7-D9C8D3988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sz="2400" dirty="0"/>
              <a:t>I can’t do it!</a:t>
            </a:r>
          </a:p>
          <a:p>
            <a:r>
              <a:rPr lang="en-US" sz="2400" dirty="0"/>
              <a:t>I won’t do it!</a:t>
            </a:r>
          </a:p>
          <a:p>
            <a:r>
              <a:rPr lang="en-US" sz="2400" dirty="0"/>
              <a:t>I don’t know how to do it!</a:t>
            </a:r>
          </a:p>
          <a:p>
            <a:r>
              <a:rPr lang="en-US" sz="2400" dirty="0"/>
              <a:t>“School sucks!”</a:t>
            </a:r>
          </a:p>
          <a:p>
            <a:r>
              <a:rPr lang="en-US" sz="2400" dirty="0"/>
              <a:t>“This is boring!!”</a:t>
            </a:r>
          </a:p>
          <a:p>
            <a:r>
              <a:rPr lang="en-US" sz="2400" dirty="0"/>
              <a:t>“Can I just go play Minecraft?”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lluminations 48 – Overcoming I Can't – Mahatma Das">
            <a:extLst>
              <a:ext uri="{FF2B5EF4-FFF2-40B4-BE49-F238E27FC236}">
                <a16:creationId xmlns:a16="http://schemas.microsoft.com/office/drawing/2014/main" id="{A6E521ED-2F7F-BD30-CEA9-535F6C0C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593" y="986897"/>
            <a:ext cx="5153767" cy="51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5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146" name="Picture 2" descr="spiral | ChristineWilkinsonCoaching">
            <a:extLst>
              <a:ext uri="{FF2B5EF4-FFF2-40B4-BE49-F238E27FC236}">
                <a16:creationId xmlns:a16="http://schemas.microsoft.com/office/drawing/2014/main" id="{9E516F46-ABF3-E44A-BC1F-CA61EC89C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1B92F-BCF9-BC4F-8EE8-D7A70A77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What is getting stuck?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F181-5C16-084D-BF2D-79D1401B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An anxious response to something new or difficult (Fight, Flight, or FREEZE)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The physiological response is very unpleasant 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I’m not working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I’m upset that I’m not working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OMG I’m falling behind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Now I’m panicking 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That anxiety is making it even harder to work 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Repeat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Environmental Response 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Student?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Teacher?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4F9F0-57B9-C742-8DC3-7289E0D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Why gifted kids?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583C7-54BE-FB42-982B-6F9EA8FA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Emotional intensity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Heightened emotional response system (limbic system integration)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Difficulties in seeing context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Asynchronous development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High potential for mismatch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Big ideas / elaborate plans - “Theory of Relativity Syndrome”</a:t>
            </a:r>
          </a:p>
        </p:txBody>
      </p:sp>
    </p:spTree>
    <p:extLst>
      <p:ext uri="{BB962C8B-B14F-4D97-AF65-F5344CB8AC3E}">
        <p14:creationId xmlns:p14="http://schemas.microsoft.com/office/powerpoint/2010/main" val="136560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E263E-D937-6C49-B610-21632B7F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Case Example:</a:t>
            </a:r>
            <a:br>
              <a:rPr lang="en-US" dirty="0"/>
            </a:br>
            <a:r>
              <a:rPr lang="en-US" dirty="0"/>
              <a:t>Bryce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31BD2-39CC-3625-73B9-6FAF9648F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1257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00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8E4E2"/>
      </a:lt2>
      <a:accent1>
        <a:srgbClr val="63ABC9"/>
      </a:accent1>
      <a:accent2>
        <a:srgbClr val="6D88CC"/>
      </a:accent2>
      <a:accent3>
        <a:srgbClr val="9187D5"/>
      </a:accent3>
      <a:accent4>
        <a:srgbClr val="A16DCC"/>
      </a:accent4>
      <a:accent5>
        <a:srgbClr val="D287D5"/>
      </a:accent5>
      <a:accent6>
        <a:srgbClr val="CC6DA8"/>
      </a:accent6>
      <a:hlink>
        <a:srgbClr val="A97660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16061</TotalTime>
  <Words>2234</Words>
  <Application>Microsoft Macintosh PowerPoint</Application>
  <PresentationFormat>Widescreen</PresentationFormat>
  <Paragraphs>240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Garamond</vt:lpstr>
      <vt:lpstr>Sagona Book</vt:lpstr>
      <vt:lpstr>Sagona ExtraLight</vt:lpstr>
      <vt:lpstr>Trade Gothic W01 Bold 2</vt:lpstr>
      <vt:lpstr>Trade Gothic W01 Roman</vt:lpstr>
      <vt:lpstr>SavonVTI</vt:lpstr>
      <vt:lpstr>They Just Won’t Do it:  Getting Neurodivergent Kids “Unstuck”</vt:lpstr>
      <vt:lpstr>Who am I?</vt:lpstr>
      <vt:lpstr>Goals for Today</vt:lpstr>
      <vt:lpstr> </vt:lpstr>
      <vt:lpstr> </vt:lpstr>
      <vt:lpstr>Kids Get Stuck</vt:lpstr>
      <vt:lpstr>What is getting stuck?</vt:lpstr>
      <vt:lpstr>Why gifted kids?</vt:lpstr>
      <vt:lpstr>Case Example: Bryce</vt:lpstr>
      <vt:lpstr>The C.R.O.W.B.A.R. Technique </vt:lpstr>
      <vt:lpstr>Best. Acronym. Ever.</vt:lpstr>
      <vt:lpstr>C - Context</vt:lpstr>
      <vt:lpstr>Fundamental Attribution Error (FAE)</vt:lpstr>
      <vt:lpstr>R – Rationality</vt:lpstr>
      <vt:lpstr>What anxiety looks like in kids</vt:lpstr>
      <vt:lpstr>O – Out of Control</vt:lpstr>
      <vt:lpstr>Arguing!</vt:lpstr>
      <vt:lpstr>W – Work, Differentiated</vt:lpstr>
      <vt:lpstr> </vt:lpstr>
      <vt:lpstr>Creating Flow</vt:lpstr>
      <vt:lpstr>B - Behavior</vt:lpstr>
      <vt:lpstr>The Coercive Cycle</vt:lpstr>
      <vt:lpstr>Consequences over Punishment</vt:lpstr>
      <vt:lpstr>A - Alternatives</vt:lpstr>
      <vt:lpstr>Phrases to Use When You Hear “I Can’t!!!!”</vt:lpstr>
      <vt:lpstr>R - Relationships</vt:lpstr>
      <vt:lpstr> </vt:lpstr>
      <vt:lpstr> </vt:lpstr>
      <vt:lpstr>It’s Not Just the Kids!  Ways Adults keep our kids struggling</vt:lpstr>
      <vt:lpstr>What is getting stuck all about?</vt:lpstr>
      <vt:lpstr>Let’s Play a Game!</vt:lpstr>
      <vt:lpstr>Techniques to use</vt:lpstr>
      <vt:lpstr>Questions to ask</vt:lpstr>
      <vt:lpstr> </vt:lpstr>
      <vt:lpstr>What happened to Bryce?</vt:lpstr>
      <vt:lpstr>Takeaways</vt:lpstr>
      <vt:lpstr>More resources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Gifted Kids “Unstuck”</dc:title>
  <dc:creator>Matthew J. Zakreski</dc:creator>
  <cp:lastModifiedBy>Matthew J. Zakreski</cp:lastModifiedBy>
  <cp:revision>36</cp:revision>
  <cp:lastPrinted>2022-10-03T02:25:59Z</cp:lastPrinted>
  <dcterms:created xsi:type="dcterms:W3CDTF">2021-09-07T19:02:26Z</dcterms:created>
  <dcterms:modified xsi:type="dcterms:W3CDTF">2023-11-16T16:46:23Z</dcterms:modified>
</cp:coreProperties>
</file>